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544" r:id="rId3"/>
    <p:sldId id="3546" r:id="rId5"/>
    <p:sldId id="3547" r:id="rId6"/>
    <p:sldId id="3549" r:id="rId7"/>
    <p:sldId id="3550" r:id="rId8"/>
    <p:sldId id="3551" r:id="rId9"/>
    <p:sldId id="3552" r:id="rId10"/>
    <p:sldId id="3553" r:id="rId11"/>
    <p:sldId id="3554" r:id="rId12"/>
    <p:sldId id="3555" r:id="rId13"/>
    <p:sldId id="3640" r:id="rId14"/>
    <p:sldId id="3556" r:id="rId15"/>
    <p:sldId id="3641" r:id="rId16"/>
    <p:sldId id="3645" r:id="rId17"/>
    <p:sldId id="3605" r:id="rId18"/>
    <p:sldId id="3637" r:id="rId19"/>
  </p:sldIdLst>
  <p:sldSz cx="12858750" cy="723265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0D"/>
    <a:srgbClr val="14A1C6"/>
    <a:srgbClr val="0FC7D3"/>
    <a:srgbClr val="EC206C"/>
    <a:srgbClr val="BC148E"/>
    <a:srgbClr val="0A1A3B"/>
    <a:srgbClr val="FE67BE"/>
    <a:srgbClr val="84004C"/>
    <a:srgbClr val="8B2FC3"/>
    <a:srgbClr val="C9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2986" autoAdjust="0"/>
  </p:normalViewPr>
  <p:slideViewPr>
    <p:cSldViewPr>
      <p:cViewPr varScale="1">
        <p:scale>
          <a:sx n="84" d="100"/>
          <a:sy n="84" d="100"/>
        </p:scale>
        <p:origin x="312" y="77"/>
      </p:cViewPr>
      <p:guideLst>
        <p:guide pos="4042"/>
        <p:guide orient="horz" pos="827"/>
        <p:guide pos="8034"/>
        <p:guide pos="236"/>
        <p:guide pos="1471"/>
        <p:guide pos="777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418F03C3-53C1-4F10-8DAF-D1F318E96C6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" y="2841"/>
            <a:ext cx="12857747" cy="7226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82204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438876"/>
            <a:ext cx="11090672" cy="5075532"/>
          </a:xfrm>
        </p:spPr>
        <p:txBody>
          <a:bodyPr/>
          <a:lstStyle>
            <a:lvl1pPr marL="241300" indent="-241300">
              <a:buClr>
                <a:schemeClr val="accent1"/>
              </a:buClr>
              <a:buSzPct val="70000"/>
              <a:buFont typeface="Wingdings 2" panose="05020102010507070707" pitchFamily="18" charset="2"/>
              <a:buChar char="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</p:spPr>
        <p:txBody>
          <a:bodyPr/>
          <a:lstStyle/>
          <a:p>
            <a:fld id="{4732422F-A6E7-4B2D-BD23-573B749C8CA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</p:spPr>
        <p:txBody>
          <a:bodyPr/>
          <a:lstStyle/>
          <a:p>
            <a:fld id="{AE25BD11-2248-468D-9820-4736688BE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51130" cy="7272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1180" y="1990090"/>
            <a:ext cx="936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/>
          </a:p>
        </p:txBody>
      </p:sp>
      <p:sp>
        <p:nvSpPr>
          <p:cNvPr id="7" name="矩形 6"/>
          <p:cNvSpPr/>
          <p:nvPr/>
        </p:nvSpPr>
        <p:spPr>
          <a:xfrm>
            <a:off x="1998345" y="3016885"/>
            <a:ext cx="88620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赢标电子开评标系统操作说明之专家篇</a:t>
            </a:r>
            <a:endParaRPr lang="zh-CN" altLang="en-US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662904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专家签字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" y="864235"/>
            <a:ext cx="12756515" cy="6328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263265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监督人、招标人签字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880110"/>
            <a:ext cx="12725400" cy="622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662904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评标表格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998855"/>
            <a:ext cx="12602845" cy="6191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662904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评标报告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2" name="图片 1" descr="图片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024255"/>
            <a:ext cx="12225020" cy="6015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662904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评标报告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2175"/>
            <a:ext cx="12799695" cy="6320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662904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评标结束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2" name="图片 1" descr="图片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096010"/>
            <a:ext cx="12102465" cy="5960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71" y="0"/>
            <a:ext cx="12766079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评委会组建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5566" y="880389"/>
            <a:ext cx="11311976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专家抽取形式：①手动抽取：可直接指定组长②系统抽取：至少三位专家，在登录专家评标之后，进入评审项目之前，选出一位专家为组长(不能选自己为组长)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</p:txBody>
      </p:sp>
      <p:pic>
        <p:nvPicPr>
          <p:cNvPr id="4" name="图片 3" descr="图片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1639570"/>
            <a:ext cx="12267565" cy="5447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评委入口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145" y="951865"/>
            <a:ext cx="12063095" cy="612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评标管理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755" y="755015"/>
            <a:ext cx="11311890" cy="8013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</a:t>
            </a:r>
            <a:r>
              <a:rPr lang="zh-CN" altLang="en-US" sz="20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①评分界面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（初步评审和详细评审汇总完成后可以进行报价评审）</a:t>
            </a:r>
            <a:r>
              <a:rPr lang="zh-CN" altLang="en-US" sz="20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②投标文件预览③投标文件对比模式④投标文件与招标文件对比模式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4" name="图片 3" descr="图片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75" y="1661795"/>
            <a:ext cx="12217400" cy="546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评标管理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711" y="1127720"/>
            <a:ext cx="11311976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</a:t>
            </a:r>
            <a:r>
              <a:rPr lang="zh-CN" altLang="en-US" sz="20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 ①评分界面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②投标文件预览</a:t>
            </a:r>
            <a:r>
              <a:rPr lang="zh-CN" altLang="en-US" sz="20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③投标文件对比模式④投标文件与招标文件对比模式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690370"/>
            <a:ext cx="11410315" cy="548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评标管理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711" y="908566"/>
            <a:ext cx="1131197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 ①评分界面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②投标文件预览</a:t>
            </a:r>
            <a:r>
              <a:rPr lang="zh-CN" altLang="en-US" sz="20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③投标文件对比模式④投标文件与招标文件对比模式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95730"/>
            <a:ext cx="11757660" cy="573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评标管理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711" y="908566"/>
            <a:ext cx="1131197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 ①评分界面②投标文件预览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③投标文件对比模式</a:t>
            </a:r>
            <a:r>
              <a:rPr lang="zh-CN" altLang="en-US" sz="20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④投标文件与招标文件对比模式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456055"/>
            <a:ext cx="11824970" cy="574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评标管理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711" y="908566"/>
            <a:ext cx="1131197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 ①评分界面②投标文件预览③投标文件对比模式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④投标文件与招标文件对比模式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318895"/>
            <a:ext cx="11966575" cy="5742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评标汇总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25" y="988060"/>
            <a:ext cx="12677775" cy="6174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242BDB8B-5249-469B-B194-B6DFC3593B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84.pptx"/>
  <p:tag name="ISPRING_FIRST_PUBLISH" val="1"/>
  <p:tag name="COMMONDATA" val="eyJoZGlkIjoiOTYyN2ExNGIxNTUxYzY5YmFmOTI2MzIxMjI4OGE5NjAifQ=="/>
  <p:tag name="KSO_WPP_MARK_KEY" val="93142c92-58f9-4966-8bc7-8080f7ead929"/>
</p:tagLst>
</file>

<file path=ppt/theme/theme1.xml><?xml version="1.0" encoding="utf-8"?>
<a:theme xmlns:a="http://schemas.openxmlformats.org/drawingml/2006/main" name="1_自定义设计方案">
  <a:themeElements>
    <a:clrScheme name="自定义 2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72FD"/>
      </a:accent1>
      <a:accent2>
        <a:srgbClr val="00B0F1"/>
      </a:accent2>
      <a:accent3>
        <a:srgbClr val="1272FD"/>
      </a:accent3>
      <a:accent4>
        <a:srgbClr val="00B0F1"/>
      </a:accent4>
      <a:accent5>
        <a:srgbClr val="1272FD"/>
      </a:accent5>
      <a:accent6>
        <a:srgbClr val="00B0F1"/>
      </a:accent6>
      <a:hlink>
        <a:srgbClr val="1272FD"/>
      </a:hlink>
      <a:folHlink>
        <a:srgbClr val="00B0F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演示</Application>
  <PresentationFormat>自定义</PresentationFormat>
  <Paragraphs>42</Paragraphs>
  <Slides>16</Slides>
  <Notes>61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印品黑体</vt:lpstr>
      <vt:lpstr>黑体</vt:lpstr>
      <vt:lpstr>Wingdings 2</vt:lpstr>
      <vt:lpstr>Helvetica Light</vt:lpstr>
      <vt:lpstr>华文楷体</vt:lpstr>
      <vt:lpstr>微软雅黑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bt484.pptx</dc:title>
  <dc:creator/>
  <cp:lastModifiedBy>张三</cp:lastModifiedBy>
  <cp:revision>156</cp:revision>
  <dcterms:created xsi:type="dcterms:W3CDTF">2016-10-17T14:00:00Z</dcterms:created>
  <dcterms:modified xsi:type="dcterms:W3CDTF">2022-12-08T00:42:49Z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9C49310D815A40B5BEE1C9D6C0EC7110</vt:lpwstr>
  </property>
</Properties>
</file>