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6"/>
  </p:notesMasterIdLst>
  <p:sldIdLst>
    <p:sldId id="261" r:id="rId5"/>
    <p:sldId id="264" r:id="rId6"/>
    <p:sldId id="265" r:id="rId7"/>
    <p:sldId id="270" r:id="rId8"/>
    <p:sldId id="266" r:id="rId9"/>
    <p:sldId id="267" r:id="rId10"/>
    <p:sldId id="271" r:id="rId11"/>
    <p:sldId id="272" r:id="rId12"/>
    <p:sldId id="273" r:id="rId13"/>
    <p:sldId id="274" r:id="rId14"/>
    <p:sldId id="284" r:id="rId15"/>
    <p:sldId id="277" r:id="rId16"/>
    <p:sldId id="291" r:id="rId17"/>
    <p:sldId id="292" r:id="rId18"/>
    <p:sldId id="293" r:id="rId19"/>
    <p:sldId id="294" r:id="rId20"/>
    <p:sldId id="278" r:id="rId21"/>
    <p:sldId id="279" r:id="rId22"/>
    <p:sldId id="280" r:id="rId23"/>
    <p:sldId id="281" r:id="rId24"/>
    <p:sldId id="282" r:id="rId25"/>
  </p:sldIdLst>
  <p:sldSz cx="9144000" cy="6858000" type="screen4x3"/>
  <p:notesSz cx="6858000" cy="9144000"/>
  <p:custDataLst>
    <p:tags r:id="rId30"/>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5"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95"/>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gs" Target="tags/tag42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8" Type="http://schemas.openxmlformats.org/officeDocument/2006/relationships/tags" Target="../tags/tag23.xml"/><Relationship Id="rId27" Type="http://schemas.openxmlformats.org/officeDocument/2006/relationships/tags" Target="../tags/tag22.xml"/><Relationship Id="rId26" Type="http://schemas.openxmlformats.org/officeDocument/2006/relationships/tags" Target="../tags/tag21.xml"/><Relationship Id="rId25" Type="http://schemas.openxmlformats.org/officeDocument/2006/relationships/tags" Target="../tags/tag20.xml"/><Relationship Id="rId24" Type="http://schemas.openxmlformats.org/officeDocument/2006/relationships/tags" Target="../tags/tag19.xml"/><Relationship Id="rId23" Type="http://schemas.openxmlformats.org/officeDocument/2006/relationships/tags" Target="../tags/tag18.xml"/><Relationship Id="rId22" Type="http://schemas.openxmlformats.org/officeDocument/2006/relationships/tags" Target="../tags/tag17.xml"/><Relationship Id="rId21" Type="http://schemas.openxmlformats.org/officeDocument/2006/relationships/tags" Target="../tags/tag16.xml"/><Relationship Id="rId20" Type="http://schemas.openxmlformats.org/officeDocument/2006/relationships/tags" Target="../tags/tag15.xml"/><Relationship Id="rId2" Type="http://schemas.openxmlformats.org/officeDocument/2006/relationships/tags" Target="../tags/tag1.xml"/><Relationship Id="rId19" Type="http://schemas.openxmlformats.org/officeDocument/2006/relationships/tags" Target="../tags/tag14.xml"/><Relationship Id="rId18" Type="http://schemas.openxmlformats.org/officeDocument/2006/relationships/tags" Target="../tags/tag13.xml"/><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image" Target="../media/image6.png"/><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image" Target="../media/image5.png"/><Relationship Id="rId20" Type="http://schemas.openxmlformats.org/officeDocument/2006/relationships/tags" Target="../tags/tag173.xml"/><Relationship Id="rId2" Type="http://schemas.openxmlformats.org/officeDocument/2006/relationships/tags" Target="../tags/tag158.xml"/><Relationship Id="rId19" Type="http://schemas.openxmlformats.org/officeDocument/2006/relationships/tags" Target="../tags/tag172.xml"/><Relationship Id="rId18" Type="http://schemas.openxmlformats.org/officeDocument/2006/relationships/tags" Target="../tags/tag171.xml"/><Relationship Id="rId17" Type="http://schemas.openxmlformats.org/officeDocument/2006/relationships/tags" Target="../tags/tag170.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image" Target="../media/image1.png"/><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image" Target="../media/image2.png"/><Relationship Id="rId4" Type="http://schemas.openxmlformats.org/officeDocument/2006/relationships/tags" Target="../tags/tag175.xml"/><Relationship Id="rId3" Type="http://schemas.openxmlformats.org/officeDocument/2006/relationships/image" Target="../media/image11.png"/><Relationship Id="rId27" Type="http://schemas.openxmlformats.org/officeDocument/2006/relationships/tags" Target="../tags/tag194.xml"/><Relationship Id="rId26" Type="http://schemas.openxmlformats.org/officeDocument/2006/relationships/tags" Target="../tags/tag193.xml"/><Relationship Id="rId25" Type="http://schemas.openxmlformats.org/officeDocument/2006/relationships/tags" Target="../tags/tag192.xml"/><Relationship Id="rId24" Type="http://schemas.openxmlformats.org/officeDocument/2006/relationships/tags" Target="../tags/tag191.xml"/><Relationship Id="rId23" Type="http://schemas.openxmlformats.org/officeDocument/2006/relationships/tags" Target="../tags/tag190.xml"/><Relationship Id="rId22" Type="http://schemas.openxmlformats.org/officeDocument/2006/relationships/tags" Target="../tags/tag189.xml"/><Relationship Id="rId21" Type="http://schemas.openxmlformats.org/officeDocument/2006/relationships/tags" Target="../tags/tag188.xml"/><Relationship Id="rId20" Type="http://schemas.openxmlformats.org/officeDocument/2006/relationships/tags" Target="../tags/tag187.xml"/><Relationship Id="rId2" Type="http://schemas.openxmlformats.org/officeDocument/2006/relationships/tags" Target="../tags/tag174.xml"/><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tags" Target="../tags/tag184.xml"/><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image" Target="../media/image4.png"/><Relationship Id="rId11" Type="http://schemas.openxmlformats.org/officeDocument/2006/relationships/tags" Target="../tags/tag179.xml"/><Relationship Id="rId10"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image" Target="../media/image12.png"/><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image" Target="../media/image13.png"/><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6.png"/><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image" Target="../media/image5.png"/><Relationship Id="rId20" Type="http://schemas.openxmlformats.org/officeDocument/2006/relationships/tags" Target="../tags/tag39.xml"/><Relationship Id="rId2" Type="http://schemas.openxmlformats.org/officeDocument/2006/relationships/tags" Target="../tags/tag24.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9" Type="http://schemas.openxmlformats.org/officeDocument/2006/relationships/tags" Target="../tags/tag296.xml"/><Relationship Id="rId18" Type="http://schemas.openxmlformats.org/officeDocument/2006/relationships/tags" Target="../tags/tag295.xml"/><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microsoft.com/office/2007/relationships/hdphoto" Target="../media/image18.wdp"/><Relationship Id="rId8" Type="http://schemas.openxmlformats.org/officeDocument/2006/relationships/image" Target="NULL" TargetMode="External"/><Relationship Id="rId7" Type="http://schemas.openxmlformats.org/officeDocument/2006/relationships/image" Target="../media/image17.png"/><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microsoft.com/office/2007/relationships/hdphoto" Target="../media/image20.wdp"/><Relationship Id="rId11" Type="http://schemas.openxmlformats.org/officeDocument/2006/relationships/image" Target="../media/image19.png"/><Relationship Id="rId10" Type="http://schemas.openxmlformats.org/officeDocument/2006/relationships/tags" Target="../tags/tag310.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324.xml"/><Relationship Id="rId7" Type="http://schemas.microsoft.com/office/2007/relationships/hdphoto" Target="../media/image22.wdp"/><Relationship Id="rId6" Type="http://schemas.openxmlformats.org/officeDocument/2006/relationships/image" Target="NULL" TargetMode="External"/><Relationship Id="rId5" Type="http://schemas.openxmlformats.org/officeDocument/2006/relationships/image" Target="../media/image21.png"/><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4" Type="http://schemas.openxmlformats.org/officeDocument/2006/relationships/tags" Target="../tags/tag328.xml"/><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microsoft.com/office/2007/relationships/hdphoto" Target="../media/image24.wdp"/><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0" Type="http://schemas.openxmlformats.org/officeDocument/2006/relationships/tags" Target="../tags/tag337.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3.xml"/><Relationship Id="rId7" Type="http://schemas.openxmlformats.org/officeDocument/2006/relationships/image" Target="../media/image8.png"/><Relationship Id="rId6" Type="http://schemas.openxmlformats.org/officeDocument/2006/relationships/tags" Target="../tags/tag42.xml"/><Relationship Id="rId5" Type="http://schemas.openxmlformats.org/officeDocument/2006/relationships/image" Target="../media/image6.png"/><Relationship Id="rId4" Type="http://schemas.openxmlformats.org/officeDocument/2006/relationships/tags" Target="../tags/tag41.xml"/><Relationship Id="rId3" Type="http://schemas.openxmlformats.org/officeDocument/2006/relationships/image" Target="../media/image5.png"/><Relationship Id="rId27" Type="http://schemas.openxmlformats.org/officeDocument/2006/relationships/tags" Target="../tags/tag60.xml"/><Relationship Id="rId26" Type="http://schemas.openxmlformats.org/officeDocument/2006/relationships/tags" Target="../tags/tag59.xml"/><Relationship Id="rId25" Type="http://schemas.openxmlformats.org/officeDocument/2006/relationships/tags" Target="../tags/tag58.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40.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image" Target="../media/image9.png"/><Relationship Id="rId10" Type="http://schemas.openxmlformats.org/officeDocument/2006/relationships/tags" Target="../tags/tag4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372.xml"/><Relationship Id="rId8" Type="http://schemas.microsoft.com/office/2007/relationships/hdphoto" Target="../media/image26.wdp"/><Relationship Id="rId7" Type="http://schemas.openxmlformats.org/officeDocument/2006/relationships/image" Target="NULL" TargetMode="External"/><Relationship Id="rId6" Type="http://schemas.openxmlformats.org/officeDocument/2006/relationships/image" Target="../media/image25.png"/><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7" Type="http://schemas.openxmlformats.org/officeDocument/2006/relationships/tags" Target="../tags/tag378.xml"/><Relationship Id="rId16" Type="http://schemas.openxmlformats.org/officeDocument/2006/relationships/tags" Target="../tags/tag377.xml"/><Relationship Id="rId15" Type="http://schemas.openxmlformats.org/officeDocument/2006/relationships/tags" Target="../tags/tag376.xml"/><Relationship Id="rId14" Type="http://schemas.openxmlformats.org/officeDocument/2006/relationships/tags" Target="../tags/tag375.xml"/><Relationship Id="rId13" Type="http://schemas.openxmlformats.org/officeDocument/2006/relationships/tags" Target="../tags/tag374.xml"/><Relationship Id="rId12" Type="http://schemas.openxmlformats.org/officeDocument/2006/relationships/tags" Target="../tags/tag373.xml"/><Relationship Id="rId11" Type="http://schemas.microsoft.com/office/2007/relationships/hdphoto" Target="../media/image28.wdp"/><Relationship Id="rId10" Type="http://schemas.openxmlformats.org/officeDocument/2006/relationships/image" Target="../media/image2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image" Target="../media/image2.png"/><Relationship Id="rId4" Type="http://schemas.openxmlformats.org/officeDocument/2006/relationships/tags" Target="../tags/tag62.xml"/><Relationship Id="rId3" Type="http://schemas.openxmlformats.org/officeDocument/2006/relationships/image" Target="../media/image10.png"/><Relationship Id="rId20" Type="http://schemas.openxmlformats.org/officeDocument/2006/relationships/tags" Target="../tags/tag77.xml"/><Relationship Id="rId2" Type="http://schemas.openxmlformats.org/officeDocument/2006/relationships/tags" Target="../tags/tag61.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image" Target="../media/image6.png"/><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5.png"/><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8.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image" Target="../media/image6.png"/><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image" Target="../media/image5.png"/><Relationship Id="rId23" Type="http://schemas.openxmlformats.org/officeDocument/2006/relationships/tags" Target="../tags/tag113.xml"/><Relationship Id="rId22" Type="http://schemas.openxmlformats.org/officeDocument/2006/relationships/tags" Target="../tags/tag112.xml"/><Relationship Id="rId21" Type="http://schemas.openxmlformats.org/officeDocument/2006/relationships/tags" Target="../tags/tag111.xml"/><Relationship Id="rId20" Type="http://schemas.openxmlformats.org/officeDocument/2006/relationships/tags" Target="../tags/tag110.xml"/><Relationship Id="rId2" Type="http://schemas.openxmlformats.org/officeDocument/2006/relationships/tags" Target="../tags/tag95.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media/image6.png"/><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image" Target="../media/image5.png"/><Relationship Id="rId2" Type="http://schemas.openxmlformats.org/officeDocument/2006/relationships/tags" Target="../tags/tag114.xml"/><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image" Target="../media/image6.png"/><Relationship Id="rId6" Type="http://schemas.openxmlformats.org/officeDocument/2006/relationships/tags" Target="../tags/tag132.xml"/><Relationship Id="rId5" Type="http://schemas.openxmlformats.org/officeDocument/2006/relationships/image" Target="../media/image7.png"/><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image" Target="../media/image9.png"/><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image" Target="../media/image6.png"/><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5.png"/><Relationship Id="rId2" Type="http://schemas.openxmlformats.org/officeDocument/2006/relationships/tags" Target="../tags/tag143.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38" name="图片 37"/>
          <p:cNvPicPr>
            <a:picLocks noChangeAspect="1"/>
          </p:cNvPicPr>
          <p:nvPr>
            <p:custDataLst>
              <p:tags r:id="rId2"/>
            </p:custDataLst>
          </p:nvPr>
        </p:nvPicPr>
        <p:blipFill rotWithShape="1">
          <a:blip r:embed="rId3">
            <a:alphaModFix amt="85000"/>
            <a:duotone>
              <a:schemeClr val="accent1">
                <a:shade val="45000"/>
                <a:satMod val="135000"/>
              </a:schemeClr>
              <a:prstClr val="white"/>
            </a:duotone>
          </a:blip>
          <a:srcRect t="17758"/>
          <a:stretch>
            <a:fillRect/>
          </a:stretch>
        </p:blipFill>
        <p:spPr>
          <a:xfrm>
            <a:off x="1199674" y="0"/>
            <a:ext cx="2888457" cy="3167380"/>
          </a:xfrm>
          <a:prstGeom prst="rect">
            <a:avLst/>
          </a:prstGeom>
        </p:spPr>
      </p:pic>
      <p:pic>
        <p:nvPicPr>
          <p:cNvPr id="29" name="图片 28"/>
          <p:cNvPicPr>
            <a:picLocks noChangeAspect="1"/>
          </p:cNvPicPr>
          <p:nvPr>
            <p:custDataLst>
              <p:tags r:id="rId4"/>
            </p:custDataLst>
          </p:nvPr>
        </p:nvPicPr>
        <p:blipFill rotWithShape="1">
          <a:blip r:embed="rId5">
            <a:alphaModFix amt="70000"/>
            <a:duotone>
              <a:schemeClr val="accent1">
                <a:shade val="45000"/>
                <a:satMod val="135000"/>
              </a:schemeClr>
              <a:prstClr val="white"/>
            </a:duotone>
          </a:blip>
          <a:srcRect l="7721" b="49068"/>
          <a:stretch>
            <a:fillRect/>
          </a:stretch>
        </p:blipFill>
        <p:spPr>
          <a:xfrm>
            <a:off x="0" y="2717917"/>
            <a:ext cx="5629989" cy="4140083"/>
          </a:xfrm>
          <a:prstGeom prst="rect">
            <a:avLst/>
          </a:prstGeom>
        </p:spPr>
      </p:pic>
      <p:sp>
        <p:nvSpPr>
          <p:cNvPr id="21" name="椭圆 20"/>
          <p:cNvSpPr/>
          <p:nvPr>
            <p:custDataLst>
              <p:tags r:id="rId6"/>
            </p:custDataLst>
          </p:nvPr>
        </p:nvSpPr>
        <p:spPr>
          <a:xfrm rot="1800000">
            <a:off x="5575935" y="3172460"/>
            <a:ext cx="3550444" cy="136207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36" name="图片 35"/>
          <p:cNvPicPr>
            <a:picLocks noChangeAspect="1"/>
          </p:cNvPicPr>
          <p:nvPr>
            <p:custDataLst>
              <p:tags r:id="rId7"/>
            </p:custDataLst>
          </p:nvPr>
        </p:nvPicPr>
        <p:blipFill rotWithShape="1">
          <a:blip r:embed="rId3">
            <a:duotone>
              <a:schemeClr val="accent1">
                <a:shade val="45000"/>
                <a:satMod val="135000"/>
              </a:schemeClr>
              <a:prstClr val="white"/>
            </a:duotone>
          </a:blip>
          <a:srcRect b="13444"/>
          <a:stretch>
            <a:fillRect/>
          </a:stretch>
        </p:blipFill>
        <p:spPr>
          <a:xfrm>
            <a:off x="6025163" y="3285496"/>
            <a:ext cx="3095513" cy="3572504"/>
          </a:xfrm>
          <a:prstGeom prst="rect">
            <a:avLst/>
          </a:prstGeom>
        </p:spPr>
      </p:pic>
      <p:pic>
        <p:nvPicPr>
          <p:cNvPr id="37" name="图片 36"/>
          <p:cNvPicPr>
            <a:picLocks noChangeAspect="1"/>
          </p:cNvPicPr>
          <p:nvPr>
            <p:custDataLst>
              <p:tags r:id="rId8"/>
            </p:custDataLst>
          </p:nvPr>
        </p:nvPicPr>
        <p:blipFill rotWithShape="1">
          <a:blip r:embed="rId9">
            <a:duotone>
              <a:schemeClr val="accent1">
                <a:shade val="45000"/>
                <a:satMod val="135000"/>
              </a:schemeClr>
              <a:prstClr val="white"/>
            </a:duotone>
          </a:blip>
          <a:srcRect t="28685" r="5822"/>
          <a:stretch>
            <a:fillRect/>
          </a:stretch>
        </p:blipFill>
        <p:spPr>
          <a:xfrm>
            <a:off x="4786098" y="0"/>
            <a:ext cx="4357835" cy="4399928"/>
          </a:xfrm>
          <a:prstGeom prst="rect">
            <a:avLst/>
          </a:prstGeom>
        </p:spPr>
      </p:pic>
      <p:pic>
        <p:nvPicPr>
          <p:cNvPr id="35" name="图片 34"/>
          <p:cNvPicPr>
            <a:picLocks noChangeAspect="1"/>
          </p:cNvPicPr>
          <p:nvPr>
            <p:custDataLst>
              <p:tags r:id="rId10"/>
            </p:custDataLst>
          </p:nvPr>
        </p:nvPicPr>
        <p:blipFill rotWithShape="1">
          <a:blip r:embed="rId11">
            <a:duotone>
              <a:schemeClr val="accent1">
                <a:shade val="45000"/>
                <a:satMod val="135000"/>
              </a:schemeClr>
              <a:prstClr val="white"/>
            </a:duotone>
          </a:blip>
          <a:srcRect t="11846"/>
          <a:stretch>
            <a:fillRect/>
          </a:stretch>
        </p:blipFill>
        <p:spPr>
          <a:xfrm>
            <a:off x="5522663" y="0"/>
            <a:ext cx="3621338" cy="4256445"/>
          </a:xfrm>
          <a:prstGeom prst="rect">
            <a:avLst/>
          </a:prstGeom>
        </p:spPr>
      </p:pic>
      <p:sp>
        <p:nvSpPr>
          <p:cNvPr id="20" name="椭圆 19"/>
          <p:cNvSpPr/>
          <p:nvPr>
            <p:custDataLst>
              <p:tags r:id="rId12"/>
            </p:custDataLst>
          </p:nvPr>
        </p:nvSpPr>
        <p:spPr>
          <a:xfrm rot="1800000">
            <a:off x="5954078" y="1745615"/>
            <a:ext cx="2778919" cy="1066165"/>
          </a:xfrm>
          <a:prstGeom prst="ellipse">
            <a:avLst/>
          </a:prstGeom>
          <a:noFill/>
          <a:ln>
            <a:solidFill>
              <a:schemeClr val="accent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7" name="椭圆 16"/>
          <p:cNvSpPr/>
          <p:nvPr>
            <p:custDataLst>
              <p:tags r:id="rId13"/>
            </p:custDataLst>
          </p:nvPr>
        </p:nvSpPr>
        <p:spPr>
          <a:xfrm rot="1800000">
            <a:off x="6365081" y="726440"/>
            <a:ext cx="2778919" cy="106616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3" name="椭圆 12"/>
          <p:cNvSpPr/>
          <p:nvPr>
            <p:custDataLst>
              <p:tags r:id="rId14"/>
            </p:custDataLst>
          </p:nvPr>
        </p:nvSpPr>
        <p:spPr>
          <a:xfrm rot="1800000">
            <a:off x="6141720" y="1216660"/>
            <a:ext cx="2778919" cy="1066165"/>
          </a:xfrm>
          <a:prstGeom prst="ellipse">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4" name="十字星 13"/>
          <p:cNvSpPr/>
          <p:nvPr>
            <p:custDataLst>
              <p:tags r:id="rId15"/>
            </p:custDataLst>
          </p:nvPr>
        </p:nvSpPr>
        <p:spPr>
          <a:xfrm rot="2700000">
            <a:off x="6395085" y="572770"/>
            <a:ext cx="212408" cy="283210"/>
          </a:xfrm>
          <a:prstGeom prst="star4">
            <a:avLst>
              <a:gd name="adj" fmla="val 843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cxnSp>
        <p:nvCxnSpPr>
          <p:cNvPr id="12" name="直接连接符 11"/>
          <p:cNvCxnSpPr/>
          <p:nvPr>
            <p:custDataLst>
              <p:tags r:id="rId16"/>
            </p:custDataLst>
          </p:nvPr>
        </p:nvCxnSpPr>
        <p:spPr>
          <a:xfrm>
            <a:off x="622211" y="4041900"/>
            <a:ext cx="38610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十字星 14"/>
          <p:cNvSpPr/>
          <p:nvPr>
            <p:custDataLst>
              <p:tags r:id="rId17"/>
            </p:custDataLst>
          </p:nvPr>
        </p:nvSpPr>
        <p:spPr>
          <a:xfrm>
            <a:off x="8085909" y="3122362"/>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6" name="十字星 15"/>
          <p:cNvSpPr/>
          <p:nvPr>
            <p:custDataLst>
              <p:tags r:id="rId18"/>
            </p:custDataLst>
          </p:nvPr>
        </p:nvSpPr>
        <p:spPr>
          <a:xfrm>
            <a:off x="508019" y="12904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8" name="椭圆 17"/>
          <p:cNvSpPr/>
          <p:nvPr>
            <p:custDataLst>
              <p:tags r:id="rId19"/>
            </p:custDataLst>
          </p:nvPr>
        </p:nvSpPr>
        <p:spPr>
          <a:xfrm>
            <a:off x="8560594" y="6310630"/>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19" name="椭圆 18"/>
          <p:cNvSpPr/>
          <p:nvPr>
            <p:custDataLst>
              <p:tags r:id="rId20"/>
            </p:custDataLst>
          </p:nvPr>
        </p:nvSpPr>
        <p:spPr>
          <a:xfrm>
            <a:off x="8560594" y="6113780"/>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22" name="椭圆 21"/>
          <p:cNvSpPr/>
          <p:nvPr>
            <p:custDataLst>
              <p:tags r:id="rId21"/>
            </p:custDataLst>
          </p:nvPr>
        </p:nvSpPr>
        <p:spPr>
          <a:xfrm>
            <a:off x="8560594" y="5920740"/>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8" name="副标题"/>
          <p:cNvSpPr txBox="1">
            <a:spLocks noGrp="1"/>
          </p:cNvSpPr>
          <p:nvPr>
            <p:ph type="body" idx="2" hasCustomPrompt="1"/>
            <p:custDataLst>
              <p:tags r:id="rId22"/>
            </p:custDataLst>
          </p:nvPr>
        </p:nvSpPr>
        <p:spPr>
          <a:xfrm>
            <a:off x="622211" y="3448710"/>
            <a:ext cx="7004165" cy="430887"/>
          </a:xfrm>
          <a:prstGeom prst="rect">
            <a:avLst/>
          </a:prstGeom>
          <a:noFill/>
        </p:spPr>
        <p:txBody>
          <a:bodyPr wrap="square" lIns="72000" tIns="0" rIns="0" bIns="0" rtlCol="0" anchor="ctr">
            <a:normAutofit/>
          </a:bodyPr>
          <a:lstStyle>
            <a:lvl1pPr marL="0" marR="0" algn="l" defTabSz="914400" rtl="0" eaLnBrk="1" fontAlgn="auto" latinLnBrk="0" hangingPunct="1">
              <a:lnSpc>
                <a:spcPct val="100000"/>
              </a:lnSpc>
              <a:buClrTx/>
              <a:buSzTx/>
              <a:buFontTx/>
              <a:buNone/>
              <a:defRPr kumimoji="0" lang="en-US" altLang="zh-CN" sz="1500" b="0" i="0" u="none" strike="noStrike" kern="1200" cap="none" spc="0" normalizeH="0" baseline="0" noProof="1" dirty="0" err="1">
                <a:solidFill>
                  <a:schemeClr val="tx1">
                    <a:lumMod val="85000"/>
                    <a:lumOff val="15000"/>
                  </a:schemeClr>
                </a:solidFill>
                <a:latin typeface="+mj-ea"/>
                <a:ea typeface="+mj-ea"/>
                <a:cs typeface="MiSans Heavy" panose="00000A00000000000000" charset="-122"/>
                <a:sym typeface="+mn-ea"/>
              </a:defRPr>
            </a:lvl1pPr>
          </a:lstStyle>
          <a:p>
            <a:pPr lvl="0" algn="l"/>
            <a:r>
              <a:rPr dirty="0" err="1">
                <a:sym typeface="+mn-ea"/>
              </a:rPr>
              <a:t>单击此处编辑母版副标题样式</a:t>
            </a:r>
            <a:endParaRPr dirty="0">
              <a:sym typeface="+mn-ea"/>
            </a:endParaRPr>
          </a:p>
        </p:txBody>
      </p:sp>
      <p:sp>
        <p:nvSpPr>
          <p:cNvPr id="7" name="标题"/>
          <p:cNvSpPr txBox="1">
            <a:spLocks noGrp="1"/>
          </p:cNvSpPr>
          <p:nvPr>
            <p:ph type="title" idx="1"/>
            <p:custDataLst>
              <p:tags r:id="rId23"/>
            </p:custDataLst>
          </p:nvPr>
        </p:nvSpPr>
        <p:spPr>
          <a:xfrm>
            <a:off x="621983" y="1277620"/>
            <a:ext cx="7004209" cy="2075180"/>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500" b="0" i="0" u="none" strike="noStrike" kern="1200" cap="none" spc="0" normalizeH="0" baseline="0" noProof="1" dirty="0">
                <a:solidFill>
                  <a:schemeClr val="accent1"/>
                </a:solidFill>
                <a:latin typeface="+mj-ea"/>
                <a:ea typeface="+mj-ea"/>
                <a:cs typeface="MiSans Heavy" panose="00000A00000000000000" charset="-122"/>
                <a:sym typeface="+mn-ea"/>
              </a:defRPr>
            </a:lvl1pPr>
          </a:lstStyle>
          <a:p>
            <a:pPr lvl="0"/>
            <a:r>
              <a:rPr>
                <a:sym typeface="+mn-ea"/>
              </a:rPr>
              <a:t>单击此处编辑母版标题样式</a:t>
            </a:r>
            <a:endParaRPr>
              <a:sym typeface="+mn-ea"/>
            </a:endParaRPr>
          </a:p>
        </p:txBody>
      </p:sp>
      <p:sp>
        <p:nvSpPr>
          <p:cNvPr id="4" name="日期占位符 3"/>
          <p:cNvSpPr>
            <a:spLocks noGrp="1"/>
          </p:cNvSpPr>
          <p:nvPr>
            <p:ph type="dt" sz="half" idx="10"/>
            <p:custDataLst>
              <p:tags r:id="rId24"/>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5"/>
            </p:custDataLst>
          </p:nvPr>
        </p:nvSpPr>
        <p:spPr>
          <a:xfrm>
            <a:off x="3087000" y="6314400"/>
            <a:ext cx="2970000" cy="316800"/>
          </a:xfrm>
        </p:spPr>
        <p:txBody>
          <a:bodyPr/>
          <a:lstStyle/>
          <a:p>
            <a:endParaRPr lang="zh-CN" altLang="en-US" dirty="0"/>
          </a:p>
        </p:txBody>
      </p:sp>
      <p:sp>
        <p:nvSpPr>
          <p:cNvPr id="6" name="灯片编号占位符 5"/>
          <p:cNvSpPr>
            <a:spLocks noGrp="1"/>
          </p:cNvSpPr>
          <p:nvPr>
            <p:ph type="sldNum" sz="quarter" idx="12"/>
            <p:custDataLst>
              <p:tags r:id="rId26"/>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6" name="署名占位符 10"/>
          <p:cNvSpPr>
            <a:spLocks noGrp="1"/>
          </p:cNvSpPr>
          <p:nvPr>
            <p:ph type="body" sz="quarter" idx="17" hasCustomPrompt="1"/>
            <p:custDataLst>
              <p:tags r:id="rId27"/>
            </p:custDataLst>
          </p:nvPr>
        </p:nvSpPr>
        <p:spPr>
          <a:xfrm>
            <a:off x="619159" y="4625348"/>
            <a:ext cx="1590300" cy="4464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200">
                <a:solidFill>
                  <a:srgbClr val="FFFFFF"/>
                </a:solidFill>
              </a:defRPr>
            </a:lvl1pPr>
          </a:lstStyle>
          <a:p>
            <a:pPr lvl="0"/>
            <a:r>
              <a:rPr lang="zh-CN" altLang="en-US" dirty="0"/>
              <a:t>署名</a:t>
            </a:r>
            <a:endParaRPr lang="zh-CN" altLang="en-US" dirty="0"/>
          </a:p>
        </p:txBody>
      </p:sp>
      <p:sp>
        <p:nvSpPr>
          <p:cNvPr id="27" name="任意多边形: 形状 26"/>
          <p:cNvSpPr/>
          <p:nvPr>
            <p:custDataLst>
              <p:tags r:id="rId28"/>
            </p:custDataLst>
          </p:nvPr>
        </p:nvSpPr>
        <p:spPr>
          <a:xfrm>
            <a:off x="2124591" y="5408549"/>
            <a:ext cx="2208431" cy="1455876"/>
          </a:xfrm>
          <a:custGeom>
            <a:avLst/>
            <a:gdLst>
              <a:gd name="connsiteX0" fmla="*/ 2363111 w 2944575"/>
              <a:gd name="connsiteY0" fmla="*/ 6 h 1455876"/>
              <a:gd name="connsiteX1" fmla="*/ 2905953 w 2944575"/>
              <a:gd name="connsiteY1" fmla="*/ 225150 h 1455876"/>
              <a:gd name="connsiteX2" fmla="*/ 2080518 w 2944575"/>
              <a:gd name="connsiteY2" fmla="*/ 1455341 h 1455876"/>
              <a:gd name="connsiteX3" fmla="*/ 0 w 2944575"/>
              <a:gd name="connsiteY3" fmla="*/ 1455876 h 1455876"/>
              <a:gd name="connsiteX4" fmla="*/ 1126566 w 2944575"/>
              <a:gd name="connsiteY4" fmla="*/ 363557 h 1455876"/>
              <a:gd name="connsiteX5" fmla="*/ 2363111 w 2944575"/>
              <a:gd name="connsiteY5" fmla="*/ 6 h 145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4575" h="1455876">
                <a:moveTo>
                  <a:pt x="2363111" y="6"/>
                </a:moveTo>
                <a:cubicBezTo>
                  <a:pt x="2627063" y="-720"/>
                  <a:pt x="2825054" y="73003"/>
                  <a:pt x="2905953" y="225150"/>
                </a:cubicBezTo>
                <a:cubicBezTo>
                  <a:pt x="3067750" y="529446"/>
                  <a:pt x="2707567" y="1046618"/>
                  <a:pt x="2080518" y="1455341"/>
                </a:cubicBezTo>
                <a:lnTo>
                  <a:pt x="0" y="1455876"/>
                </a:lnTo>
                <a:cubicBezTo>
                  <a:pt x="99129" y="1113268"/>
                  <a:pt x="528203" y="681713"/>
                  <a:pt x="1126566" y="363557"/>
                </a:cubicBezTo>
                <a:cubicBezTo>
                  <a:pt x="1575339" y="124941"/>
                  <a:pt x="2023745" y="940"/>
                  <a:pt x="2363111" y="6"/>
                </a:cubicBezTo>
                <a:close/>
              </a:path>
            </a:pathLst>
          </a:custGeom>
          <a:noFill/>
          <a:ln>
            <a:solidFill>
              <a:schemeClr val="accent1">
                <a:alpha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rotWithShape="1">
          <a:blip r:embed="rId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8" name="椭圆 7"/>
          <p:cNvSpPr/>
          <p:nvPr>
            <p:custDataLst>
              <p:tags r:id="rId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9" name="椭圆 8"/>
          <p:cNvSpPr/>
          <p:nvPr>
            <p:custDataLst>
              <p:tags r:id="rId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0" name="十字星 29"/>
          <p:cNvSpPr/>
          <p:nvPr>
            <p:custDataLst>
              <p:tags r:id="rId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1" name="图片 10"/>
          <p:cNvPicPr>
            <a:picLocks noChangeAspect="1"/>
          </p:cNvPicPr>
          <p:nvPr>
            <p:custDataLst>
              <p:tags r:id="rId7"/>
            </p:custDataLst>
          </p:nvPr>
        </p:nvPicPr>
        <p:blipFill rotWithShape="1">
          <a:blip r:embed="rId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12" name="图片 11"/>
          <p:cNvPicPr>
            <a:picLocks noChangeAspect="1"/>
          </p:cNvPicPr>
          <p:nvPr>
            <p:custDataLst>
              <p:tags r:id="rId9"/>
            </p:custDataLst>
          </p:nvPr>
        </p:nvPicPr>
        <p:blipFill rotWithShape="1">
          <a:blip r:embed="rId1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17" name="十字星 17"/>
          <p:cNvSpPr/>
          <p:nvPr>
            <p:custDataLst>
              <p:tags r:id="rId11"/>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8" name="十字星 18"/>
          <p:cNvSpPr/>
          <p:nvPr>
            <p:custDataLst>
              <p:tags r:id="rId12"/>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7" name="标题"/>
          <p:cNvSpPr txBox="1">
            <a:spLocks noGrp="1"/>
          </p:cNvSpPr>
          <p:nvPr>
            <p:ph type="title" idx="2"/>
            <p:custDataLst>
              <p:tags r:id="rId13"/>
            </p:custDataLst>
          </p:nvPr>
        </p:nvSpPr>
        <p:spPr>
          <a:xfrm>
            <a:off x="456300" y="608400"/>
            <a:ext cx="82269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ln>
                  <a:noFill/>
                  <a:prstDash val="sysDot"/>
                </a:ln>
                <a:solidFill>
                  <a:schemeClr val="accent1"/>
                </a:solidFill>
                <a:latin typeface="+mj-ea"/>
                <a:ea typeface="+mj-ea"/>
                <a:cs typeface="MiSans" panose="00000500000000000000" charset="-122"/>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14"/>
            </p:custDataLst>
          </p:nvPr>
        </p:nvSpPr>
        <p:spPr>
          <a:xfrm>
            <a:off x="521970" y="1301750"/>
            <a:ext cx="8099316" cy="405553"/>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1500" b="0" i="0" u="none" strike="noStrike" kern="1200" cap="none" spc="300" normalizeH="0" baseline="0" noProof="1" dirty="0">
                <a:solidFill>
                  <a:schemeClr val="tx1">
                    <a:lumMod val="75000"/>
                    <a:lumOff val="25000"/>
                  </a:schemeClr>
                </a:solidFill>
                <a:latin typeface="+mn-ea"/>
                <a:ea typeface="+mn-ea"/>
                <a:cs typeface="MiSans" panose="00000500000000000000" charset="-122"/>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15"/>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a:xfrm>
            <a:off x="3087000" y="6314400"/>
            <a:ext cx="2970000" cy="316800"/>
          </a:xfrm>
        </p:spPr>
        <p:txBody>
          <a:bodyPr/>
          <a:lstStyle/>
          <a:p>
            <a:endParaRPr lang="zh-CN" altLang="en-US" dirty="0"/>
          </a:p>
        </p:txBody>
      </p:sp>
      <p:sp>
        <p:nvSpPr>
          <p:cNvPr id="5" name="灯片编号占位符 4"/>
          <p:cNvSpPr>
            <a:spLocks noGrp="1"/>
          </p:cNvSpPr>
          <p:nvPr>
            <p:ph type="sldNum" sz="quarter" idx="12"/>
            <p:custDataLst>
              <p:tags r:id="rId17"/>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0" name="任意多边形: 形状 19"/>
          <p:cNvSpPr/>
          <p:nvPr>
            <p:custDataLst>
              <p:tags r:id="rId18"/>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2" name="任意多边形: 形状 21"/>
          <p:cNvSpPr/>
          <p:nvPr>
            <p:custDataLst>
              <p:tags r:id="rId19"/>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5" name="任意多边形: 形状 24"/>
          <p:cNvSpPr/>
          <p:nvPr>
            <p:custDataLst>
              <p:tags r:id="rId20"/>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13" name="图片 12" descr="图片2"/>
          <p:cNvPicPr>
            <a:picLocks noChangeAspect="1"/>
          </p:cNvPicPr>
          <p:nvPr>
            <p:custDataLst>
              <p:tags r:id="rId2"/>
            </p:custDataLst>
          </p:nvPr>
        </p:nvPicPr>
        <p:blipFill>
          <a:blip r:embed="rId3"/>
          <a:stretch>
            <a:fillRect/>
          </a:stretch>
        </p:blipFill>
        <p:spPr>
          <a:xfrm>
            <a:off x="1370171" y="0"/>
            <a:ext cx="2889409" cy="3169920"/>
          </a:xfrm>
          <a:prstGeom prst="rect">
            <a:avLst/>
          </a:prstGeom>
        </p:spPr>
      </p:pic>
      <p:pic>
        <p:nvPicPr>
          <p:cNvPr id="10" name="图片 9"/>
          <p:cNvPicPr>
            <a:picLocks noChangeAspect="1"/>
          </p:cNvPicPr>
          <p:nvPr>
            <p:custDataLst>
              <p:tags r:id="rId4"/>
            </p:custDataLst>
          </p:nvPr>
        </p:nvPicPr>
        <p:blipFill rotWithShape="1">
          <a:blip r:embed="rId5">
            <a:alphaModFix amt="70000"/>
            <a:duotone>
              <a:schemeClr val="accent1">
                <a:shade val="45000"/>
                <a:satMod val="135000"/>
              </a:schemeClr>
              <a:prstClr val="white"/>
            </a:duotone>
          </a:blip>
          <a:srcRect l="7721" b="49068"/>
          <a:stretch>
            <a:fillRect/>
          </a:stretch>
        </p:blipFill>
        <p:spPr>
          <a:xfrm>
            <a:off x="0" y="2717917"/>
            <a:ext cx="5629989" cy="4140083"/>
          </a:xfrm>
          <a:prstGeom prst="rect">
            <a:avLst/>
          </a:prstGeom>
        </p:spPr>
      </p:pic>
      <p:sp>
        <p:nvSpPr>
          <p:cNvPr id="9" name="椭圆 8"/>
          <p:cNvSpPr/>
          <p:nvPr>
            <p:custDataLst>
              <p:tags r:id="rId6"/>
            </p:custDataLst>
          </p:nvPr>
        </p:nvSpPr>
        <p:spPr>
          <a:xfrm rot="1800000">
            <a:off x="5575935" y="3172460"/>
            <a:ext cx="3550444" cy="136207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1" name="图片 10"/>
          <p:cNvPicPr>
            <a:picLocks noChangeAspect="1"/>
          </p:cNvPicPr>
          <p:nvPr>
            <p:custDataLst>
              <p:tags r:id="rId7"/>
            </p:custDataLst>
          </p:nvPr>
        </p:nvPicPr>
        <p:blipFill rotWithShape="1">
          <a:blip r:embed="rId8">
            <a:duotone>
              <a:schemeClr val="accent1">
                <a:shade val="45000"/>
                <a:satMod val="135000"/>
              </a:schemeClr>
              <a:prstClr val="white"/>
            </a:duotone>
          </a:blip>
          <a:srcRect b="13444"/>
          <a:stretch>
            <a:fillRect/>
          </a:stretch>
        </p:blipFill>
        <p:spPr>
          <a:xfrm>
            <a:off x="6025163" y="3285496"/>
            <a:ext cx="3095513" cy="3572504"/>
          </a:xfrm>
          <a:prstGeom prst="rect">
            <a:avLst/>
          </a:prstGeom>
        </p:spPr>
      </p:pic>
      <p:pic>
        <p:nvPicPr>
          <p:cNvPr id="20" name="图片 19"/>
          <p:cNvPicPr>
            <a:picLocks noChangeAspect="1"/>
          </p:cNvPicPr>
          <p:nvPr>
            <p:custDataLst>
              <p:tags r:id="rId9"/>
            </p:custDataLst>
          </p:nvPr>
        </p:nvPicPr>
        <p:blipFill rotWithShape="1">
          <a:blip r:embed="rId10">
            <a:duotone>
              <a:schemeClr val="accent1">
                <a:shade val="45000"/>
                <a:satMod val="135000"/>
              </a:schemeClr>
              <a:prstClr val="white"/>
            </a:duotone>
          </a:blip>
          <a:srcRect t="28685" r="5822"/>
          <a:stretch>
            <a:fillRect/>
          </a:stretch>
        </p:blipFill>
        <p:spPr>
          <a:xfrm>
            <a:off x="4786098" y="0"/>
            <a:ext cx="4357835" cy="4399928"/>
          </a:xfrm>
          <a:prstGeom prst="rect">
            <a:avLst/>
          </a:prstGeom>
        </p:spPr>
      </p:pic>
      <p:pic>
        <p:nvPicPr>
          <p:cNvPr id="23" name="图片 22"/>
          <p:cNvPicPr>
            <a:picLocks noChangeAspect="1"/>
          </p:cNvPicPr>
          <p:nvPr>
            <p:custDataLst>
              <p:tags r:id="rId11"/>
            </p:custDataLst>
          </p:nvPr>
        </p:nvPicPr>
        <p:blipFill rotWithShape="1">
          <a:blip r:embed="rId12">
            <a:duotone>
              <a:schemeClr val="accent1">
                <a:shade val="45000"/>
                <a:satMod val="135000"/>
              </a:schemeClr>
              <a:prstClr val="white"/>
            </a:duotone>
          </a:blip>
          <a:srcRect t="11846"/>
          <a:stretch>
            <a:fillRect/>
          </a:stretch>
        </p:blipFill>
        <p:spPr>
          <a:xfrm>
            <a:off x="5522663" y="0"/>
            <a:ext cx="3621338" cy="4256445"/>
          </a:xfrm>
          <a:prstGeom prst="rect">
            <a:avLst/>
          </a:prstGeom>
        </p:spPr>
      </p:pic>
      <p:sp>
        <p:nvSpPr>
          <p:cNvPr id="26" name="椭圆 25"/>
          <p:cNvSpPr/>
          <p:nvPr>
            <p:custDataLst>
              <p:tags r:id="rId13"/>
            </p:custDataLst>
          </p:nvPr>
        </p:nvSpPr>
        <p:spPr>
          <a:xfrm rot="1800000">
            <a:off x="5954078" y="1745615"/>
            <a:ext cx="2778919" cy="1066165"/>
          </a:xfrm>
          <a:prstGeom prst="ellipse">
            <a:avLst/>
          </a:prstGeom>
          <a:noFill/>
          <a:ln>
            <a:solidFill>
              <a:schemeClr val="accent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27" name="椭圆 26"/>
          <p:cNvSpPr/>
          <p:nvPr>
            <p:custDataLst>
              <p:tags r:id="rId14"/>
            </p:custDataLst>
          </p:nvPr>
        </p:nvSpPr>
        <p:spPr>
          <a:xfrm rot="1800000">
            <a:off x="6365081" y="726440"/>
            <a:ext cx="2778919" cy="106616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28" name="椭圆 27"/>
          <p:cNvSpPr/>
          <p:nvPr>
            <p:custDataLst>
              <p:tags r:id="rId15"/>
            </p:custDataLst>
          </p:nvPr>
        </p:nvSpPr>
        <p:spPr>
          <a:xfrm rot="1800000">
            <a:off x="6141720" y="1216660"/>
            <a:ext cx="2778919" cy="1066165"/>
          </a:xfrm>
          <a:prstGeom prst="ellipse">
            <a:avLst/>
          </a:prstGeom>
          <a:no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30" name="十字星 13"/>
          <p:cNvSpPr/>
          <p:nvPr>
            <p:custDataLst>
              <p:tags r:id="rId16"/>
            </p:custDataLst>
          </p:nvPr>
        </p:nvSpPr>
        <p:spPr>
          <a:xfrm rot="2700000">
            <a:off x="6395085" y="572770"/>
            <a:ext cx="212408" cy="283210"/>
          </a:xfrm>
          <a:prstGeom prst="star4">
            <a:avLst>
              <a:gd name="adj" fmla="val 843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32" name="十字星 14"/>
          <p:cNvSpPr/>
          <p:nvPr>
            <p:custDataLst>
              <p:tags r:id="rId17"/>
            </p:custDataLst>
          </p:nvPr>
        </p:nvSpPr>
        <p:spPr>
          <a:xfrm>
            <a:off x="8085909" y="3122362"/>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33" name="十字星 15"/>
          <p:cNvSpPr/>
          <p:nvPr>
            <p:custDataLst>
              <p:tags r:id="rId18"/>
            </p:custDataLst>
          </p:nvPr>
        </p:nvSpPr>
        <p:spPr>
          <a:xfrm>
            <a:off x="508019" y="12904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34" name="任意多边形: 形状 33"/>
          <p:cNvSpPr/>
          <p:nvPr>
            <p:custDataLst>
              <p:tags r:id="rId19"/>
            </p:custDataLst>
          </p:nvPr>
        </p:nvSpPr>
        <p:spPr>
          <a:xfrm rot="19920000">
            <a:off x="2081796" y="5624371"/>
            <a:ext cx="2357696" cy="1411841"/>
          </a:xfrm>
          <a:custGeom>
            <a:avLst/>
            <a:gdLst>
              <a:gd name="connsiteX0" fmla="*/ 2814311 w 3187913"/>
              <a:gd name="connsiteY0" fmla="*/ 259526 h 1417715"/>
              <a:gd name="connsiteX1" fmla="*/ 3187913 w 3187913"/>
              <a:gd name="connsiteY1" fmla="*/ 713165 h 1417715"/>
              <a:gd name="connsiteX2" fmla="*/ 1881558 w 3187913"/>
              <a:gd name="connsiteY2" fmla="*/ 1411841 h 1417715"/>
              <a:gd name="connsiteX3" fmla="*/ 1747879 w 3187913"/>
              <a:gd name="connsiteY3" fmla="*/ 1417715 h 1417715"/>
              <a:gd name="connsiteX4" fmla="*/ 0 w 3187913"/>
              <a:gd name="connsiteY4" fmla="*/ 488351 h 1417715"/>
              <a:gd name="connsiteX5" fmla="*/ 44319 w 3187913"/>
              <a:gd name="connsiteY5" fmla="*/ 435569 h 1417715"/>
              <a:gd name="connsiteX6" fmla="*/ 1551830 w 3187913"/>
              <a:gd name="connsiteY6" fmla="*/ 0 h 1417715"/>
              <a:gd name="connsiteX7" fmla="*/ 2814311 w 3187913"/>
              <a:gd name="connsiteY7" fmla="*/ 259526 h 1417715"/>
              <a:gd name="connsiteX0-1" fmla="*/ 1747879 w 3187913"/>
              <a:gd name="connsiteY0-2" fmla="*/ 1417715 h 1509155"/>
              <a:gd name="connsiteX1-3" fmla="*/ 0 w 3187913"/>
              <a:gd name="connsiteY1-4" fmla="*/ 488351 h 1509155"/>
              <a:gd name="connsiteX2-5" fmla="*/ 44319 w 3187913"/>
              <a:gd name="connsiteY2-6" fmla="*/ 435569 h 1509155"/>
              <a:gd name="connsiteX3-7" fmla="*/ 1551830 w 3187913"/>
              <a:gd name="connsiteY3-8" fmla="*/ 0 h 1509155"/>
              <a:gd name="connsiteX4-9" fmla="*/ 2814311 w 3187913"/>
              <a:gd name="connsiteY4-10" fmla="*/ 259526 h 1509155"/>
              <a:gd name="connsiteX5-11" fmla="*/ 3187913 w 3187913"/>
              <a:gd name="connsiteY5-12" fmla="*/ 713165 h 1509155"/>
              <a:gd name="connsiteX6-13" fmla="*/ 1881558 w 3187913"/>
              <a:gd name="connsiteY6-14" fmla="*/ 1411841 h 1509155"/>
              <a:gd name="connsiteX7-15" fmla="*/ 1839319 w 3187913"/>
              <a:gd name="connsiteY7-16" fmla="*/ 1509155 h 1509155"/>
              <a:gd name="connsiteX0-17" fmla="*/ 1703560 w 3143594"/>
              <a:gd name="connsiteY0-18" fmla="*/ 1417715 h 1509155"/>
              <a:gd name="connsiteX1-19" fmla="*/ 0 w 3143594"/>
              <a:gd name="connsiteY1-20" fmla="*/ 435569 h 1509155"/>
              <a:gd name="connsiteX2-21" fmla="*/ 1507511 w 3143594"/>
              <a:gd name="connsiteY2-22" fmla="*/ 0 h 1509155"/>
              <a:gd name="connsiteX3-23" fmla="*/ 2769992 w 3143594"/>
              <a:gd name="connsiteY3-24" fmla="*/ 259526 h 1509155"/>
              <a:gd name="connsiteX4-25" fmla="*/ 3143594 w 3143594"/>
              <a:gd name="connsiteY4-26" fmla="*/ 713165 h 1509155"/>
              <a:gd name="connsiteX5-27" fmla="*/ 1837239 w 3143594"/>
              <a:gd name="connsiteY5-28" fmla="*/ 1411841 h 1509155"/>
              <a:gd name="connsiteX6-29" fmla="*/ 1795000 w 3143594"/>
              <a:gd name="connsiteY6-30" fmla="*/ 1509155 h 1509155"/>
              <a:gd name="connsiteX0-31" fmla="*/ 0 w 3143594"/>
              <a:gd name="connsiteY0-32" fmla="*/ 435569 h 1509155"/>
              <a:gd name="connsiteX1-33" fmla="*/ 1507511 w 3143594"/>
              <a:gd name="connsiteY1-34" fmla="*/ 0 h 1509155"/>
              <a:gd name="connsiteX2-35" fmla="*/ 2769992 w 3143594"/>
              <a:gd name="connsiteY2-36" fmla="*/ 259526 h 1509155"/>
              <a:gd name="connsiteX3-37" fmla="*/ 3143594 w 3143594"/>
              <a:gd name="connsiteY3-38" fmla="*/ 713165 h 1509155"/>
              <a:gd name="connsiteX4-39" fmla="*/ 1837239 w 3143594"/>
              <a:gd name="connsiteY4-40" fmla="*/ 1411841 h 1509155"/>
              <a:gd name="connsiteX5-41" fmla="*/ 1795000 w 3143594"/>
              <a:gd name="connsiteY5-42" fmla="*/ 1509155 h 1509155"/>
              <a:gd name="connsiteX0-43" fmla="*/ 0 w 3143594"/>
              <a:gd name="connsiteY0-44" fmla="*/ 435569 h 1411841"/>
              <a:gd name="connsiteX1-45" fmla="*/ 1507511 w 3143594"/>
              <a:gd name="connsiteY1-46" fmla="*/ 0 h 1411841"/>
              <a:gd name="connsiteX2-47" fmla="*/ 2769992 w 3143594"/>
              <a:gd name="connsiteY2-48" fmla="*/ 259526 h 1411841"/>
              <a:gd name="connsiteX3-49" fmla="*/ 3143594 w 3143594"/>
              <a:gd name="connsiteY3-50" fmla="*/ 713165 h 1411841"/>
              <a:gd name="connsiteX4-51" fmla="*/ 1837239 w 3143594"/>
              <a:gd name="connsiteY4-52" fmla="*/ 1411841 h 14118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143594" h="1411841">
                <a:moveTo>
                  <a:pt x="0" y="435569"/>
                </a:moveTo>
                <a:cubicBezTo>
                  <a:pt x="248370" y="179603"/>
                  <a:pt x="829823" y="0"/>
                  <a:pt x="1507511" y="0"/>
                </a:cubicBezTo>
                <a:cubicBezTo>
                  <a:pt x="2015777" y="0"/>
                  <a:pt x="2469911" y="101027"/>
                  <a:pt x="2769992" y="259526"/>
                </a:cubicBezTo>
                <a:cubicBezTo>
                  <a:pt x="3003389" y="382803"/>
                  <a:pt x="3143594" y="540847"/>
                  <a:pt x="3143594" y="713165"/>
                </a:cubicBezTo>
                <a:cubicBezTo>
                  <a:pt x="3143594" y="1057801"/>
                  <a:pt x="2582774" y="1345341"/>
                  <a:pt x="1837239" y="1411841"/>
                </a:cubicBezTo>
              </a:path>
            </a:pathLst>
          </a:custGeom>
          <a:noFill/>
          <a:ln>
            <a:solidFill>
              <a:schemeClr val="accent1">
                <a:alpha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solidFill>
                <a:schemeClr val="lt1"/>
              </a:solidFill>
              <a:cs typeface="MiSans Normal" panose="00000500000000000000" charset="-122"/>
            </a:endParaRPr>
          </a:p>
        </p:txBody>
      </p:sp>
      <p:sp>
        <p:nvSpPr>
          <p:cNvPr id="40" name="椭圆 39"/>
          <p:cNvSpPr/>
          <p:nvPr>
            <p:custDataLst>
              <p:tags r:id="rId20"/>
            </p:custDataLst>
          </p:nvPr>
        </p:nvSpPr>
        <p:spPr>
          <a:xfrm>
            <a:off x="8560594" y="6310630"/>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42" name="椭圆 41"/>
          <p:cNvSpPr/>
          <p:nvPr>
            <p:custDataLst>
              <p:tags r:id="rId21"/>
            </p:custDataLst>
          </p:nvPr>
        </p:nvSpPr>
        <p:spPr>
          <a:xfrm>
            <a:off x="8560594" y="6113780"/>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43" name="椭圆 42"/>
          <p:cNvSpPr/>
          <p:nvPr>
            <p:custDataLst>
              <p:tags r:id="rId22"/>
            </p:custDataLst>
          </p:nvPr>
        </p:nvSpPr>
        <p:spPr>
          <a:xfrm>
            <a:off x="8560594" y="5920740"/>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7" name="标题"/>
          <p:cNvSpPr txBox="1">
            <a:spLocks noGrp="1"/>
          </p:cNvSpPr>
          <p:nvPr>
            <p:ph type="title" idx="1" hasCustomPrompt="1"/>
            <p:custDataLst>
              <p:tags r:id="rId23"/>
            </p:custDataLst>
          </p:nvPr>
        </p:nvSpPr>
        <p:spPr>
          <a:xfrm>
            <a:off x="621983" y="1931035"/>
            <a:ext cx="5425440" cy="2097405"/>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en-US" altLang="zh-CN" sz="5400" b="0" i="0" u="none" strike="noStrike" kern="1200" cap="none" spc="300" normalizeH="0" baseline="0" noProof="1" dirty="0">
                <a:solidFill>
                  <a:schemeClr val="accent1"/>
                </a:solidFill>
                <a:latin typeface="+mj-ea"/>
                <a:ea typeface="+mj-ea"/>
                <a:cs typeface="MiSans" panose="00000500000000000000" charset="-122"/>
                <a:sym typeface="+mn-ea"/>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24"/>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5"/>
            </p:custDataLst>
          </p:nvPr>
        </p:nvSpPr>
        <p:spPr>
          <a:xfrm>
            <a:off x="3087000" y="6314400"/>
            <a:ext cx="2970000" cy="316800"/>
          </a:xfrm>
        </p:spPr>
        <p:txBody>
          <a:bodyPr/>
          <a:lstStyle/>
          <a:p>
            <a:endParaRPr lang="zh-CN" altLang="en-US" dirty="0"/>
          </a:p>
        </p:txBody>
      </p:sp>
      <p:sp>
        <p:nvSpPr>
          <p:cNvPr id="6" name="灯片编号占位符 5"/>
          <p:cNvSpPr>
            <a:spLocks noGrp="1"/>
          </p:cNvSpPr>
          <p:nvPr>
            <p:ph type="sldNum" sz="quarter" idx="12"/>
            <p:custDataLst>
              <p:tags r:id="rId26"/>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5" name="署名占位符 10"/>
          <p:cNvSpPr>
            <a:spLocks noGrp="1"/>
          </p:cNvSpPr>
          <p:nvPr>
            <p:ph type="body" sz="quarter" idx="17" hasCustomPrompt="1"/>
            <p:custDataLst>
              <p:tags r:id="rId27"/>
            </p:custDataLst>
          </p:nvPr>
        </p:nvSpPr>
        <p:spPr>
          <a:xfrm>
            <a:off x="619159" y="4625348"/>
            <a:ext cx="1590300" cy="446400"/>
          </a:xfrm>
          <a:prstGeom prst="roundRect">
            <a:avLst>
              <a:gd name="adj" fmla="val 50000"/>
            </a:avLst>
          </a:prstGeom>
          <a:solidFill>
            <a:schemeClr val="accent1"/>
          </a:solidFill>
        </p:spPr>
        <p:txBody>
          <a:bodyPr wrap="square" anchor="ctr">
            <a:normAutofit/>
          </a:bodyPr>
          <a:lstStyle>
            <a:lvl1pPr marL="0" indent="0" algn="ctr">
              <a:lnSpc>
                <a:spcPct val="100000"/>
              </a:lnSpc>
              <a:buNone/>
              <a:defRPr sz="1200">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857250"/>
            <a:ext cx="9144000" cy="51435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单圆角 7"/>
          <p:cNvSpPr/>
          <p:nvPr userDrawn="1">
            <p:custDataLst>
              <p:tags r:id="rId3"/>
            </p:custDataLst>
          </p:nvPr>
        </p:nvSpPr>
        <p:spPr>
          <a:xfrm flipH="1">
            <a:off x="6285624" y="857250"/>
            <a:ext cx="2858375" cy="5143498"/>
          </a:xfrm>
          <a:prstGeom prst="round1Rect">
            <a:avLst>
              <a:gd name="adj" fmla="val 50000"/>
            </a:avLst>
          </a:prstGeom>
          <a:gradFill>
            <a:gsLst>
              <a:gs pos="21000">
                <a:schemeClr val="bg2">
                  <a:lumMod val="90000"/>
                </a:schemeClr>
              </a:gs>
              <a:gs pos="100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9" name="图片 8"/>
          <p:cNvPicPr>
            <a:picLocks noChangeAspect="1"/>
          </p:cNvPicPr>
          <p:nvPr userDrawn="1">
            <p:custDataLst>
              <p:tags r:id="rId4"/>
            </p:custDataLst>
          </p:nvPr>
        </p:nvPicPr>
        <p:blipFill rotWithShape="1">
          <a:blip r:embed="rId5"/>
          <a:srcRect/>
          <a:stretch>
            <a:fillRect/>
          </a:stretch>
        </p:blipFill>
        <p:spPr>
          <a:xfrm>
            <a:off x="5454424" y="1285142"/>
            <a:ext cx="3689576" cy="4715606"/>
          </a:xfrm>
          <a:prstGeom prst="rect">
            <a:avLst/>
          </a:prstGeom>
        </p:spPr>
      </p:pic>
      <p:sp>
        <p:nvSpPr>
          <p:cNvPr id="11" name="椭圆 10"/>
          <p:cNvSpPr/>
          <p:nvPr userDrawn="1">
            <p:custDataLst>
              <p:tags r:id="rId6"/>
            </p:custDataLst>
          </p:nvPr>
        </p:nvSpPr>
        <p:spPr>
          <a:xfrm>
            <a:off x="791766" y="1408313"/>
            <a:ext cx="77297" cy="77297"/>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p:nvPr userDrawn="1">
            <p:custDataLst>
              <p:tags r:id="rId7"/>
            </p:custDataLst>
          </p:nvPr>
        </p:nvSpPr>
        <p:spPr>
          <a:xfrm>
            <a:off x="895496" y="1408313"/>
            <a:ext cx="77297" cy="77297"/>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userDrawn="1">
            <p:custDataLst>
              <p:tags r:id="rId8"/>
            </p:custDataLst>
          </p:nvPr>
        </p:nvSpPr>
        <p:spPr>
          <a:xfrm>
            <a:off x="999226" y="1408313"/>
            <a:ext cx="77297" cy="77297"/>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p:cNvCxnSpPr/>
          <p:nvPr userDrawn="1">
            <p:custDataLst>
              <p:tags r:id="rId9"/>
            </p:custDataLst>
          </p:nvPr>
        </p:nvCxnSpPr>
        <p:spPr>
          <a:xfrm>
            <a:off x="794147" y="5372390"/>
            <a:ext cx="3908959" cy="0"/>
          </a:xfrm>
          <a:prstGeom prst="line">
            <a:avLst/>
          </a:prstGeom>
          <a:ln w="15875">
            <a:gradFill flip="none" rotWithShape="1">
              <a:gsLst>
                <a:gs pos="0">
                  <a:schemeClr val="accent1">
                    <a:lumMod val="20000"/>
                    <a:lumOff val="80000"/>
                  </a:schemeClr>
                </a:gs>
                <a:gs pos="100000">
                  <a:schemeClr val="accent1">
                    <a:lumMod val="20000"/>
                    <a:lumOff val="8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10"/>
            </p:custDataLst>
          </p:nvPr>
        </p:nvCxnSpPr>
        <p:spPr>
          <a:xfrm>
            <a:off x="794147" y="5372390"/>
            <a:ext cx="41719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custDataLst>
              <p:tags r:id="rId11"/>
            </p:custDataLst>
          </p:nvPr>
        </p:nvSpPr>
        <p:spPr>
          <a:xfrm>
            <a:off x="779503" y="3095021"/>
            <a:ext cx="4655870" cy="1612745"/>
          </a:xfrm>
        </p:spPr>
        <p:txBody>
          <a:bodyPr wrap="square" anchor="t" anchorCtr="0">
            <a:normAutofit/>
          </a:bodyPr>
          <a:lstStyle>
            <a:lvl1pPr algn="l">
              <a:lnSpc>
                <a:spcPct val="100000"/>
              </a:lnSpc>
              <a:defRPr sz="6600"/>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6457950" y="5624513"/>
            <a:ext cx="2057400" cy="273844"/>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182836" y="1263825"/>
            <a:ext cx="2160000" cy="378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18" name="年号占位符 8"/>
          <p:cNvSpPr>
            <a:spLocks noGrp="1"/>
          </p:cNvSpPr>
          <p:nvPr>
            <p:ph type="body" sz="quarter" idx="15" hasCustomPrompt="1"/>
            <p:custDataLst>
              <p:tags r:id="rId16"/>
            </p:custDataLst>
          </p:nvPr>
        </p:nvSpPr>
        <p:spPr>
          <a:xfrm>
            <a:off x="789028" y="2048400"/>
            <a:ext cx="4671404" cy="960889"/>
          </a:xfrm>
        </p:spPr>
        <p:txBody>
          <a:bodyPr wrap="square" anchor="b" anchorCtr="0">
            <a:normAutofit/>
          </a:bodyPr>
          <a:lstStyle>
            <a:lvl1pPr marL="0" indent="0" algn="l">
              <a:lnSpc>
                <a:spcPct val="100000"/>
              </a:lnSpc>
              <a:buNone/>
              <a:defRPr sz="6000" b="1">
                <a:solidFill>
                  <a:schemeClr val="accent1"/>
                </a:solidFill>
              </a:defRPr>
            </a:lvl1pPr>
          </a:lstStyle>
          <a:p>
            <a:pPr lvl="0"/>
            <a:r>
              <a:rPr lang="zh-CN" altLang="en-US" dirty="0"/>
              <a:t>年号</a:t>
            </a:r>
            <a:endParaRPr lang="zh-CN" altLang="en-US" dirty="0"/>
          </a:p>
        </p:txBody>
      </p:sp>
      <p:sp>
        <p:nvSpPr>
          <p:cNvPr id="24" name="署名占位符 10"/>
          <p:cNvSpPr>
            <a:spLocks noGrp="1"/>
          </p:cNvSpPr>
          <p:nvPr>
            <p:ph type="body" sz="quarter" idx="17" hasCustomPrompt="1"/>
            <p:custDataLst>
              <p:tags r:id="rId17"/>
            </p:custDataLst>
          </p:nvPr>
        </p:nvSpPr>
        <p:spPr>
          <a:xfrm>
            <a:off x="791765" y="4891996"/>
            <a:ext cx="2700000" cy="378000"/>
          </a:xfrm>
          <a:noFill/>
        </p:spPr>
        <p:txBody>
          <a:bodyPr wrap="square" anchor="ctr">
            <a:normAutofit/>
          </a:bodyPr>
          <a:lstStyle>
            <a:lvl1pPr marL="0" indent="0" algn="l">
              <a:lnSpc>
                <a:spcPct val="100000"/>
              </a:lnSpc>
              <a:buNone/>
              <a:defRPr sz="160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857250"/>
            <a:ext cx="9144000" cy="51435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单圆角 3"/>
          <p:cNvSpPr/>
          <p:nvPr userDrawn="1">
            <p:custDataLst>
              <p:tags r:id="rId3"/>
            </p:custDataLst>
          </p:nvPr>
        </p:nvSpPr>
        <p:spPr>
          <a:xfrm>
            <a:off x="0" y="857250"/>
            <a:ext cx="2209800" cy="5143498"/>
          </a:xfrm>
          <a:prstGeom prst="round1Rect">
            <a:avLst>
              <a:gd name="adj" fmla="val 50000"/>
            </a:avLst>
          </a:prstGeom>
          <a:gradFill>
            <a:gsLst>
              <a:gs pos="0">
                <a:schemeClr val="bg2">
                  <a:lumMod val="90000"/>
                </a:schemeClr>
              </a:gs>
              <a:gs pos="21000">
                <a:schemeClr val="bg2">
                  <a:lumMod val="90000"/>
                </a:schemeClr>
              </a:gs>
              <a:gs pos="100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任意多边形: 形状 5"/>
          <p:cNvSpPr/>
          <p:nvPr userDrawn="1">
            <p:custDataLst>
              <p:tags r:id="rId4"/>
            </p:custDataLst>
          </p:nvPr>
        </p:nvSpPr>
        <p:spPr>
          <a:xfrm>
            <a:off x="745963" y="1484710"/>
            <a:ext cx="273213" cy="126383"/>
          </a:xfrm>
          <a:custGeom>
            <a:avLst/>
            <a:gdLst>
              <a:gd name="connsiteX0" fmla="*/ 560480 w 586843"/>
              <a:gd name="connsiteY0" fmla="*/ 218737 h 271463"/>
              <a:gd name="connsiteX1" fmla="*/ 586843 w 586843"/>
              <a:gd name="connsiteY1" fmla="*/ 245100 h 271463"/>
              <a:gd name="connsiteX2" fmla="*/ 560480 w 586843"/>
              <a:gd name="connsiteY2" fmla="*/ 271463 h 271463"/>
              <a:gd name="connsiteX3" fmla="*/ 534118 w 586843"/>
              <a:gd name="connsiteY3" fmla="*/ 245100 h 271463"/>
              <a:gd name="connsiteX4" fmla="*/ 560480 w 586843"/>
              <a:gd name="connsiteY4" fmla="*/ 218737 h 271463"/>
              <a:gd name="connsiteX5" fmla="*/ 454473 w 586843"/>
              <a:gd name="connsiteY5" fmla="*/ 218737 h 271463"/>
              <a:gd name="connsiteX6" fmla="*/ 480836 w 586843"/>
              <a:gd name="connsiteY6" fmla="*/ 245100 h 271463"/>
              <a:gd name="connsiteX7" fmla="*/ 454473 w 586843"/>
              <a:gd name="connsiteY7" fmla="*/ 271463 h 271463"/>
              <a:gd name="connsiteX8" fmla="*/ 428110 w 586843"/>
              <a:gd name="connsiteY8" fmla="*/ 245100 h 271463"/>
              <a:gd name="connsiteX9" fmla="*/ 454473 w 586843"/>
              <a:gd name="connsiteY9" fmla="*/ 218737 h 271463"/>
              <a:gd name="connsiteX10" fmla="*/ 348466 w 586843"/>
              <a:gd name="connsiteY10" fmla="*/ 218737 h 271463"/>
              <a:gd name="connsiteX11" fmla="*/ 374829 w 586843"/>
              <a:gd name="connsiteY11" fmla="*/ 245100 h 271463"/>
              <a:gd name="connsiteX12" fmla="*/ 348466 w 586843"/>
              <a:gd name="connsiteY12" fmla="*/ 271463 h 271463"/>
              <a:gd name="connsiteX13" fmla="*/ 322103 w 586843"/>
              <a:gd name="connsiteY13" fmla="*/ 245100 h 271463"/>
              <a:gd name="connsiteX14" fmla="*/ 348466 w 586843"/>
              <a:gd name="connsiteY14" fmla="*/ 218737 h 271463"/>
              <a:gd name="connsiteX15" fmla="*/ 238377 w 586843"/>
              <a:gd name="connsiteY15" fmla="*/ 218737 h 271463"/>
              <a:gd name="connsiteX16" fmla="*/ 264740 w 586843"/>
              <a:gd name="connsiteY16" fmla="*/ 245100 h 271463"/>
              <a:gd name="connsiteX17" fmla="*/ 238377 w 586843"/>
              <a:gd name="connsiteY17" fmla="*/ 271463 h 271463"/>
              <a:gd name="connsiteX18" fmla="*/ 212014 w 586843"/>
              <a:gd name="connsiteY18" fmla="*/ 245100 h 271463"/>
              <a:gd name="connsiteX19" fmla="*/ 238377 w 586843"/>
              <a:gd name="connsiteY19" fmla="*/ 218737 h 271463"/>
              <a:gd name="connsiteX20" fmla="*/ 132370 w 586843"/>
              <a:gd name="connsiteY20" fmla="*/ 218737 h 271463"/>
              <a:gd name="connsiteX21" fmla="*/ 158733 w 586843"/>
              <a:gd name="connsiteY21" fmla="*/ 245100 h 271463"/>
              <a:gd name="connsiteX22" fmla="*/ 132370 w 586843"/>
              <a:gd name="connsiteY22" fmla="*/ 271463 h 271463"/>
              <a:gd name="connsiteX23" fmla="*/ 106007 w 586843"/>
              <a:gd name="connsiteY23" fmla="*/ 245100 h 271463"/>
              <a:gd name="connsiteX24" fmla="*/ 132370 w 586843"/>
              <a:gd name="connsiteY24" fmla="*/ 218737 h 271463"/>
              <a:gd name="connsiteX25" fmla="*/ 26363 w 586843"/>
              <a:gd name="connsiteY25" fmla="*/ 218737 h 271463"/>
              <a:gd name="connsiteX26" fmla="*/ 52726 w 586843"/>
              <a:gd name="connsiteY26" fmla="*/ 245100 h 271463"/>
              <a:gd name="connsiteX27" fmla="*/ 26363 w 586843"/>
              <a:gd name="connsiteY27" fmla="*/ 271463 h 271463"/>
              <a:gd name="connsiteX28" fmla="*/ 0 w 586843"/>
              <a:gd name="connsiteY28" fmla="*/ 245100 h 271463"/>
              <a:gd name="connsiteX29" fmla="*/ 26363 w 586843"/>
              <a:gd name="connsiteY29" fmla="*/ 218737 h 271463"/>
              <a:gd name="connsiteX30" fmla="*/ 560480 w 586843"/>
              <a:gd name="connsiteY30" fmla="*/ 109369 h 271463"/>
              <a:gd name="connsiteX31" fmla="*/ 586843 w 586843"/>
              <a:gd name="connsiteY31" fmla="*/ 135732 h 271463"/>
              <a:gd name="connsiteX32" fmla="*/ 560480 w 586843"/>
              <a:gd name="connsiteY32" fmla="*/ 162094 h 271463"/>
              <a:gd name="connsiteX33" fmla="*/ 534118 w 586843"/>
              <a:gd name="connsiteY33" fmla="*/ 135732 h 271463"/>
              <a:gd name="connsiteX34" fmla="*/ 560480 w 586843"/>
              <a:gd name="connsiteY34" fmla="*/ 109369 h 271463"/>
              <a:gd name="connsiteX35" fmla="*/ 454473 w 586843"/>
              <a:gd name="connsiteY35" fmla="*/ 109369 h 271463"/>
              <a:gd name="connsiteX36" fmla="*/ 480836 w 586843"/>
              <a:gd name="connsiteY36" fmla="*/ 135732 h 271463"/>
              <a:gd name="connsiteX37" fmla="*/ 454473 w 586843"/>
              <a:gd name="connsiteY37" fmla="*/ 162094 h 271463"/>
              <a:gd name="connsiteX38" fmla="*/ 428110 w 586843"/>
              <a:gd name="connsiteY38" fmla="*/ 135732 h 271463"/>
              <a:gd name="connsiteX39" fmla="*/ 454473 w 586843"/>
              <a:gd name="connsiteY39" fmla="*/ 109369 h 271463"/>
              <a:gd name="connsiteX40" fmla="*/ 348466 w 586843"/>
              <a:gd name="connsiteY40" fmla="*/ 109369 h 271463"/>
              <a:gd name="connsiteX41" fmla="*/ 374829 w 586843"/>
              <a:gd name="connsiteY41" fmla="*/ 135732 h 271463"/>
              <a:gd name="connsiteX42" fmla="*/ 348466 w 586843"/>
              <a:gd name="connsiteY42" fmla="*/ 162094 h 271463"/>
              <a:gd name="connsiteX43" fmla="*/ 322103 w 586843"/>
              <a:gd name="connsiteY43" fmla="*/ 135732 h 271463"/>
              <a:gd name="connsiteX44" fmla="*/ 348466 w 586843"/>
              <a:gd name="connsiteY44" fmla="*/ 109369 h 271463"/>
              <a:gd name="connsiteX45" fmla="*/ 238377 w 586843"/>
              <a:gd name="connsiteY45" fmla="*/ 109369 h 271463"/>
              <a:gd name="connsiteX46" fmla="*/ 264740 w 586843"/>
              <a:gd name="connsiteY46" fmla="*/ 135732 h 271463"/>
              <a:gd name="connsiteX47" fmla="*/ 238377 w 586843"/>
              <a:gd name="connsiteY47" fmla="*/ 162094 h 271463"/>
              <a:gd name="connsiteX48" fmla="*/ 212014 w 586843"/>
              <a:gd name="connsiteY48" fmla="*/ 135732 h 271463"/>
              <a:gd name="connsiteX49" fmla="*/ 238377 w 586843"/>
              <a:gd name="connsiteY49" fmla="*/ 109369 h 271463"/>
              <a:gd name="connsiteX50" fmla="*/ 132370 w 586843"/>
              <a:gd name="connsiteY50" fmla="*/ 109369 h 271463"/>
              <a:gd name="connsiteX51" fmla="*/ 158733 w 586843"/>
              <a:gd name="connsiteY51" fmla="*/ 135732 h 271463"/>
              <a:gd name="connsiteX52" fmla="*/ 132370 w 586843"/>
              <a:gd name="connsiteY52" fmla="*/ 162094 h 271463"/>
              <a:gd name="connsiteX53" fmla="*/ 106007 w 586843"/>
              <a:gd name="connsiteY53" fmla="*/ 135732 h 271463"/>
              <a:gd name="connsiteX54" fmla="*/ 132370 w 586843"/>
              <a:gd name="connsiteY54" fmla="*/ 109369 h 271463"/>
              <a:gd name="connsiteX55" fmla="*/ 26363 w 586843"/>
              <a:gd name="connsiteY55" fmla="*/ 109369 h 271463"/>
              <a:gd name="connsiteX56" fmla="*/ 52726 w 586843"/>
              <a:gd name="connsiteY56" fmla="*/ 135732 h 271463"/>
              <a:gd name="connsiteX57" fmla="*/ 26363 w 586843"/>
              <a:gd name="connsiteY57" fmla="*/ 162094 h 271463"/>
              <a:gd name="connsiteX58" fmla="*/ 0 w 586843"/>
              <a:gd name="connsiteY58" fmla="*/ 135732 h 271463"/>
              <a:gd name="connsiteX59" fmla="*/ 26363 w 586843"/>
              <a:gd name="connsiteY59" fmla="*/ 109369 h 271463"/>
              <a:gd name="connsiteX60" fmla="*/ 560480 w 586843"/>
              <a:gd name="connsiteY60" fmla="*/ 0 h 271463"/>
              <a:gd name="connsiteX61" fmla="*/ 586843 w 586843"/>
              <a:gd name="connsiteY61" fmla="*/ 26363 h 271463"/>
              <a:gd name="connsiteX62" fmla="*/ 560480 w 586843"/>
              <a:gd name="connsiteY62" fmla="*/ 52726 h 271463"/>
              <a:gd name="connsiteX63" fmla="*/ 534118 w 586843"/>
              <a:gd name="connsiteY63" fmla="*/ 26363 h 271463"/>
              <a:gd name="connsiteX64" fmla="*/ 560480 w 586843"/>
              <a:gd name="connsiteY64" fmla="*/ 0 h 271463"/>
              <a:gd name="connsiteX65" fmla="*/ 454473 w 586843"/>
              <a:gd name="connsiteY65" fmla="*/ 0 h 271463"/>
              <a:gd name="connsiteX66" fmla="*/ 480836 w 586843"/>
              <a:gd name="connsiteY66" fmla="*/ 26363 h 271463"/>
              <a:gd name="connsiteX67" fmla="*/ 454473 w 586843"/>
              <a:gd name="connsiteY67" fmla="*/ 52726 h 271463"/>
              <a:gd name="connsiteX68" fmla="*/ 428110 w 586843"/>
              <a:gd name="connsiteY68" fmla="*/ 26363 h 271463"/>
              <a:gd name="connsiteX69" fmla="*/ 454473 w 586843"/>
              <a:gd name="connsiteY69" fmla="*/ 0 h 271463"/>
              <a:gd name="connsiteX70" fmla="*/ 348466 w 586843"/>
              <a:gd name="connsiteY70" fmla="*/ 0 h 271463"/>
              <a:gd name="connsiteX71" fmla="*/ 374829 w 586843"/>
              <a:gd name="connsiteY71" fmla="*/ 26363 h 271463"/>
              <a:gd name="connsiteX72" fmla="*/ 348466 w 586843"/>
              <a:gd name="connsiteY72" fmla="*/ 52726 h 271463"/>
              <a:gd name="connsiteX73" fmla="*/ 322103 w 586843"/>
              <a:gd name="connsiteY73" fmla="*/ 26363 h 271463"/>
              <a:gd name="connsiteX74" fmla="*/ 348466 w 586843"/>
              <a:gd name="connsiteY74" fmla="*/ 0 h 271463"/>
              <a:gd name="connsiteX75" fmla="*/ 238377 w 586843"/>
              <a:gd name="connsiteY75" fmla="*/ 0 h 271463"/>
              <a:gd name="connsiteX76" fmla="*/ 264740 w 586843"/>
              <a:gd name="connsiteY76" fmla="*/ 26363 h 271463"/>
              <a:gd name="connsiteX77" fmla="*/ 238377 w 586843"/>
              <a:gd name="connsiteY77" fmla="*/ 52726 h 271463"/>
              <a:gd name="connsiteX78" fmla="*/ 212014 w 586843"/>
              <a:gd name="connsiteY78" fmla="*/ 26363 h 271463"/>
              <a:gd name="connsiteX79" fmla="*/ 238377 w 586843"/>
              <a:gd name="connsiteY79" fmla="*/ 0 h 271463"/>
              <a:gd name="connsiteX80" fmla="*/ 132370 w 586843"/>
              <a:gd name="connsiteY80" fmla="*/ 0 h 271463"/>
              <a:gd name="connsiteX81" fmla="*/ 158733 w 586843"/>
              <a:gd name="connsiteY81" fmla="*/ 26363 h 271463"/>
              <a:gd name="connsiteX82" fmla="*/ 132370 w 586843"/>
              <a:gd name="connsiteY82" fmla="*/ 52726 h 271463"/>
              <a:gd name="connsiteX83" fmla="*/ 106007 w 586843"/>
              <a:gd name="connsiteY83" fmla="*/ 26363 h 271463"/>
              <a:gd name="connsiteX84" fmla="*/ 132370 w 586843"/>
              <a:gd name="connsiteY84" fmla="*/ 0 h 271463"/>
              <a:gd name="connsiteX85" fmla="*/ 26363 w 586843"/>
              <a:gd name="connsiteY85" fmla="*/ 0 h 271463"/>
              <a:gd name="connsiteX86" fmla="*/ 52726 w 586843"/>
              <a:gd name="connsiteY86" fmla="*/ 26363 h 271463"/>
              <a:gd name="connsiteX87" fmla="*/ 26363 w 586843"/>
              <a:gd name="connsiteY87" fmla="*/ 52726 h 271463"/>
              <a:gd name="connsiteX88" fmla="*/ 0 w 586843"/>
              <a:gd name="connsiteY88" fmla="*/ 26363 h 271463"/>
              <a:gd name="connsiteX89" fmla="*/ 26363 w 586843"/>
              <a:gd name="connsiteY89" fmla="*/ 0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86843" h="271463">
                <a:moveTo>
                  <a:pt x="560480" y="218737"/>
                </a:moveTo>
                <a:cubicBezTo>
                  <a:pt x="575040" y="218737"/>
                  <a:pt x="586843" y="230541"/>
                  <a:pt x="586843" y="245100"/>
                </a:cubicBezTo>
                <a:cubicBezTo>
                  <a:pt x="586843" y="259660"/>
                  <a:pt x="575040" y="271463"/>
                  <a:pt x="560480" y="271463"/>
                </a:cubicBezTo>
                <a:cubicBezTo>
                  <a:pt x="545921" y="271463"/>
                  <a:pt x="534118" y="259660"/>
                  <a:pt x="534118" y="245100"/>
                </a:cubicBezTo>
                <a:cubicBezTo>
                  <a:pt x="534118" y="230541"/>
                  <a:pt x="545921" y="218737"/>
                  <a:pt x="560480" y="218737"/>
                </a:cubicBezTo>
                <a:close/>
                <a:moveTo>
                  <a:pt x="454473" y="218737"/>
                </a:moveTo>
                <a:cubicBezTo>
                  <a:pt x="469033" y="218737"/>
                  <a:pt x="480836" y="230541"/>
                  <a:pt x="480836" y="245100"/>
                </a:cubicBezTo>
                <a:cubicBezTo>
                  <a:pt x="480836" y="259660"/>
                  <a:pt x="469033" y="271463"/>
                  <a:pt x="454473" y="271463"/>
                </a:cubicBezTo>
                <a:cubicBezTo>
                  <a:pt x="439914" y="271463"/>
                  <a:pt x="428110" y="259660"/>
                  <a:pt x="428110" y="245100"/>
                </a:cubicBezTo>
                <a:cubicBezTo>
                  <a:pt x="428110" y="230541"/>
                  <a:pt x="439914" y="218737"/>
                  <a:pt x="454473" y="218737"/>
                </a:cubicBezTo>
                <a:close/>
                <a:moveTo>
                  <a:pt x="348466" y="218737"/>
                </a:moveTo>
                <a:cubicBezTo>
                  <a:pt x="363025" y="218737"/>
                  <a:pt x="374829" y="230541"/>
                  <a:pt x="374829" y="245100"/>
                </a:cubicBezTo>
                <a:cubicBezTo>
                  <a:pt x="374829" y="259660"/>
                  <a:pt x="363025" y="271463"/>
                  <a:pt x="348466" y="271463"/>
                </a:cubicBezTo>
                <a:cubicBezTo>
                  <a:pt x="333906" y="271463"/>
                  <a:pt x="322103" y="259660"/>
                  <a:pt x="322103" y="245100"/>
                </a:cubicBezTo>
                <a:cubicBezTo>
                  <a:pt x="322103" y="230541"/>
                  <a:pt x="333906" y="218737"/>
                  <a:pt x="348466" y="218737"/>
                </a:cubicBezTo>
                <a:close/>
                <a:moveTo>
                  <a:pt x="238377" y="218737"/>
                </a:moveTo>
                <a:cubicBezTo>
                  <a:pt x="252937" y="218737"/>
                  <a:pt x="264740" y="230541"/>
                  <a:pt x="264740" y="245100"/>
                </a:cubicBezTo>
                <a:cubicBezTo>
                  <a:pt x="264740" y="259660"/>
                  <a:pt x="252937" y="271463"/>
                  <a:pt x="238377" y="271463"/>
                </a:cubicBezTo>
                <a:cubicBezTo>
                  <a:pt x="223818" y="271463"/>
                  <a:pt x="212014" y="259660"/>
                  <a:pt x="212014" y="245100"/>
                </a:cubicBezTo>
                <a:cubicBezTo>
                  <a:pt x="212014" y="230541"/>
                  <a:pt x="223818" y="218737"/>
                  <a:pt x="238377" y="218737"/>
                </a:cubicBezTo>
                <a:close/>
                <a:moveTo>
                  <a:pt x="132370" y="218737"/>
                </a:moveTo>
                <a:cubicBezTo>
                  <a:pt x="146930" y="218737"/>
                  <a:pt x="158733" y="230541"/>
                  <a:pt x="158733" y="245100"/>
                </a:cubicBezTo>
                <a:cubicBezTo>
                  <a:pt x="158733" y="259660"/>
                  <a:pt x="146930" y="271463"/>
                  <a:pt x="132370" y="271463"/>
                </a:cubicBezTo>
                <a:cubicBezTo>
                  <a:pt x="117811" y="271463"/>
                  <a:pt x="106007" y="259660"/>
                  <a:pt x="106007" y="245100"/>
                </a:cubicBezTo>
                <a:cubicBezTo>
                  <a:pt x="106007" y="230541"/>
                  <a:pt x="117811" y="218737"/>
                  <a:pt x="132370" y="218737"/>
                </a:cubicBezTo>
                <a:close/>
                <a:moveTo>
                  <a:pt x="26363" y="218737"/>
                </a:moveTo>
                <a:cubicBezTo>
                  <a:pt x="40922" y="218737"/>
                  <a:pt x="52726" y="230541"/>
                  <a:pt x="52726" y="245100"/>
                </a:cubicBezTo>
                <a:cubicBezTo>
                  <a:pt x="52726" y="259660"/>
                  <a:pt x="40922" y="271463"/>
                  <a:pt x="26363" y="271463"/>
                </a:cubicBezTo>
                <a:cubicBezTo>
                  <a:pt x="11803" y="271463"/>
                  <a:pt x="0" y="259660"/>
                  <a:pt x="0" y="245100"/>
                </a:cubicBezTo>
                <a:cubicBezTo>
                  <a:pt x="0" y="230541"/>
                  <a:pt x="11803" y="218737"/>
                  <a:pt x="26363" y="218737"/>
                </a:cubicBezTo>
                <a:close/>
                <a:moveTo>
                  <a:pt x="560480" y="109369"/>
                </a:moveTo>
                <a:cubicBezTo>
                  <a:pt x="575040" y="109369"/>
                  <a:pt x="586843" y="121172"/>
                  <a:pt x="586843" y="135732"/>
                </a:cubicBezTo>
                <a:cubicBezTo>
                  <a:pt x="586843" y="150291"/>
                  <a:pt x="575040" y="162094"/>
                  <a:pt x="560480" y="162094"/>
                </a:cubicBezTo>
                <a:cubicBezTo>
                  <a:pt x="545921" y="162094"/>
                  <a:pt x="534118" y="150291"/>
                  <a:pt x="534118" y="135732"/>
                </a:cubicBezTo>
                <a:cubicBezTo>
                  <a:pt x="534118" y="121172"/>
                  <a:pt x="545921" y="109369"/>
                  <a:pt x="560480" y="109369"/>
                </a:cubicBezTo>
                <a:close/>
                <a:moveTo>
                  <a:pt x="454473" y="109369"/>
                </a:moveTo>
                <a:cubicBezTo>
                  <a:pt x="469033" y="109369"/>
                  <a:pt x="480836" y="121172"/>
                  <a:pt x="480836" y="135732"/>
                </a:cubicBezTo>
                <a:cubicBezTo>
                  <a:pt x="480836" y="150291"/>
                  <a:pt x="469033" y="162094"/>
                  <a:pt x="454473" y="162094"/>
                </a:cubicBezTo>
                <a:cubicBezTo>
                  <a:pt x="439914" y="162094"/>
                  <a:pt x="428110" y="150291"/>
                  <a:pt x="428110" y="135732"/>
                </a:cubicBezTo>
                <a:cubicBezTo>
                  <a:pt x="428110" y="121172"/>
                  <a:pt x="439914" y="109369"/>
                  <a:pt x="454473" y="109369"/>
                </a:cubicBezTo>
                <a:close/>
                <a:moveTo>
                  <a:pt x="348466" y="109369"/>
                </a:moveTo>
                <a:cubicBezTo>
                  <a:pt x="363025" y="109369"/>
                  <a:pt x="374829" y="121172"/>
                  <a:pt x="374829" y="135732"/>
                </a:cubicBezTo>
                <a:cubicBezTo>
                  <a:pt x="374829" y="150291"/>
                  <a:pt x="363025" y="162094"/>
                  <a:pt x="348466" y="162094"/>
                </a:cubicBezTo>
                <a:cubicBezTo>
                  <a:pt x="333906" y="162094"/>
                  <a:pt x="322103" y="150291"/>
                  <a:pt x="322103" y="135732"/>
                </a:cubicBezTo>
                <a:cubicBezTo>
                  <a:pt x="322103" y="121172"/>
                  <a:pt x="333906" y="109369"/>
                  <a:pt x="348466" y="109369"/>
                </a:cubicBezTo>
                <a:close/>
                <a:moveTo>
                  <a:pt x="238377" y="109369"/>
                </a:moveTo>
                <a:cubicBezTo>
                  <a:pt x="252937" y="109369"/>
                  <a:pt x="264740" y="121172"/>
                  <a:pt x="264740" y="135732"/>
                </a:cubicBezTo>
                <a:cubicBezTo>
                  <a:pt x="264740" y="150291"/>
                  <a:pt x="252937" y="162094"/>
                  <a:pt x="238377" y="162094"/>
                </a:cubicBezTo>
                <a:cubicBezTo>
                  <a:pt x="223818" y="162094"/>
                  <a:pt x="212014" y="150291"/>
                  <a:pt x="212014" y="135732"/>
                </a:cubicBezTo>
                <a:cubicBezTo>
                  <a:pt x="212014" y="121172"/>
                  <a:pt x="223818" y="109369"/>
                  <a:pt x="238377" y="109369"/>
                </a:cubicBezTo>
                <a:close/>
                <a:moveTo>
                  <a:pt x="132370" y="109369"/>
                </a:moveTo>
                <a:cubicBezTo>
                  <a:pt x="146930" y="109369"/>
                  <a:pt x="158733" y="121172"/>
                  <a:pt x="158733" y="135732"/>
                </a:cubicBezTo>
                <a:cubicBezTo>
                  <a:pt x="158733" y="150291"/>
                  <a:pt x="146930" y="162094"/>
                  <a:pt x="132370" y="162094"/>
                </a:cubicBezTo>
                <a:cubicBezTo>
                  <a:pt x="117811" y="162094"/>
                  <a:pt x="106007" y="150291"/>
                  <a:pt x="106007" y="135732"/>
                </a:cubicBezTo>
                <a:cubicBezTo>
                  <a:pt x="106007" y="121172"/>
                  <a:pt x="117811" y="109369"/>
                  <a:pt x="132370" y="109369"/>
                </a:cubicBezTo>
                <a:close/>
                <a:moveTo>
                  <a:pt x="26363" y="109369"/>
                </a:moveTo>
                <a:cubicBezTo>
                  <a:pt x="40922" y="109369"/>
                  <a:pt x="52726" y="121172"/>
                  <a:pt x="52726" y="135732"/>
                </a:cubicBezTo>
                <a:cubicBezTo>
                  <a:pt x="52726" y="150291"/>
                  <a:pt x="40922" y="162094"/>
                  <a:pt x="26363" y="162094"/>
                </a:cubicBezTo>
                <a:cubicBezTo>
                  <a:pt x="11803" y="162094"/>
                  <a:pt x="0" y="150291"/>
                  <a:pt x="0" y="135732"/>
                </a:cubicBezTo>
                <a:cubicBezTo>
                  <a:pt x="0" y="121172"/>
                  <a:pt x="11803" y="109369"/>
                  <a:pt x="26363" y="109369"/>
                </a:cubicBezTo>
                <a:close/>
                <a:moveTo>
                  <a:pt x="560480" y="0"/>
                </a:moveTo>
                <a:cubicBezTo>
                  <a:pt x="575040" y="0"/>
                  <a:pt x="586843" y="11803"/>
                  <a:pt x="586843" y="26363"/>
                </a:cubicBezTo>
                <a:cubicBezTo>
                  <a:pt x="586843" y="40922"/>
                  <a:pt x="575040" y="52726"/>
                  <a:pt x="560480" y="52726"/>
                </a:cubicBezTo>
                <a:cubicBezTo>
                  <a:pt x="545921" y="52726"/>
                  <a:pt x="534118" y="40922"/>
                  <a:pt x="534118" y="26363"/>
                </a:cubicBezTo>
                <a:cubicBezTo>
                  <a:pt x="534118" y="11803"/>
                  <a:pt x="545921" y="0"/>
                  <a:pt x="560480" y="0"/>
                </a:cubicBezTo>
                <a:close/>
                <a:moveTo>
                  <a:pt x="454473" y="0"/>
                </a:moveTo>
                <a:cubicBezTo>
                  <a:pt x="469033" y="0"/>
                  <a:pt x="480836" y="11803"/>
                  <a:pt x="480836" y="26363"/>
                </a:cubicBezTo>
                <a:cubicBezTo>
                  <a:pt x="480836" y="40922"/>
                  <a:pt x="469033" y="52726"/>
                  <a:pt x="454473" y="52726"/>
                </a:cubicBezTo>
                <a:cubicBezTo>
                  <a:pt x="439914" y="52726"/>
                  <a:pt x="428110" y="40922"/>
                  <a:pt x="428110" y="26363"/>
                </a:cubicBezTo>
                <a:cubicBezTo>
                  <a:pt x="428110" y="11803"/>
                  <a:pt x="439914" y="0"/>
                  <a:pt x="454473" y="0"/>
                </a:cubicBezTo>
                <a:close/>
                <a:moveTo>
                  <a:pt x="348466" y="0"/>
                </a:moveTo>
                <a:cubicBezTo>
                  <a:pt x="363025" y="0"/>
                  <a:pt x="374829" y="11803"/>
                  <a:pt x="374829" y="26363"/>
                </a:cubicBezTo>
                <a:cubicBezTo>
                  <a:pt x="374829" y="40922"/>
                  <a:pt x="363025" y="52726"/>
                  <a:pt x="348466" y="52726"/>
                </a:cubicBezTo>
                <a:cubicBezTo>
                  <a:pt x="333906" y="52726"/>
                  <a:pt x="322103" y="40922"/>
                  <a:pt x="322103" y="26363"/>
                </a:cubicBezTo>
                <a:cubicBezTo>
                  <a:pt x="322103" y="11803"/>
                  <a:pt x="333906" y="0"/>
                  <a:pt x="348466" y="0"/>
                </a:cubicBezTo>
                <a:close/>
                <a:moveTo>
                  <a:pt x="238377" y="0"/>
                </a:moveTo>
                <a:cubicBezTo>
                  <a:pt x="252937" y="0"/>
                  <a:pt x="264740" y="11803"/>
                  <a:pt x="264740" y="26363"/>
                </a:cubicBezTo>
                <a:cubicBezTo>
                  <a:pt x="264740" y="40922"/>
                  <a:pt x="252937" y="52726"/>
                  <a:pt x="238377" y="52726"/>
                </a:cubicBezTo>
                <a:cubicBezTo>
                  <a:pt x="223818" y="52726"/>
                  <a:pt x="212014" y="40922"/>
                  <a:pt x="212014" y="26363"/>
                </a:cubicBezTo>
                <a:cubicBezTo>
                  <a:pt x="212014" y="11803"/>
                  <a:pt x="223818" y="0"/>
                  <a:pt x="238377" y="0"/>
                </a:cubicBezTo>
                <a:close/>
                <a:moveTo>
                  <a:pt x="132370" y="0"/>
                </a:moveTo>
                <a:cubicBezTo>
                  <a:pt x="146930" y="0"/>
                  <a:pt x="158733" y="11803"/>
                  <a:pt x="158733" y="26363"/>
                </a:cubicBezTo>
                <a:cubicBezTo>
                  <a:pt x="158733" y="40922"/>
                  <a:pt x="146930" y="52726"/>
                  <a:pt x="132370" y="52726"/>
                </a:cubicBezTo>
                <a:cubicBezTo>
                  <a:pt x="117811" y="52726"/>
                  <a:pt x="106007" y="40922"/>
                  <a:pt x="106007" y="26363"/>
                </a:cubicBezTo>
                <a:cubicBezTo>
                  <a:pt x="106007" y="11803"/>
                  <a:pt x="117811" y="0"/>
                  <a:pt x="132370" y="0"/>
                </a:cubicBezTo>
                <a:close/>
                <a:moveTo>
                  <a:pt x="26363" y="0"/>
                </a:moveTo>
                <a:cubicBezTo>
                  <a:pt x="40922" y="0"/>
                  <a:pt x="52726" y="11803"/>
                  <a:pt x="52726" y="26363"/>
                </a:cubicBezTo>
                <a:cubicBezTo>
                  <a:pt x="52726" y="40922"/>
                  <a:pt x="40922" y="52726"/>
                  <a:pt x="26363" y="52726"/>
                </a:cubicBezTo>
                <a:cubicBezTo>
                  <a:pt x="11803" y="52726"/>
                  <a:pt x="0" y="40922"/>
                  <a:pt x="0" y="26363"/>
                </a:cubicBezTo>
                <a:cubicBezTo>
                  <a:pt x="0" y="11803"/>
                  <a:pt x="11803" y="0"/>
                  <a:pt x="26363"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0" name="任意多边形: 形状 9"/>
          <p:cNvSpPr/>
          <p:nvPr userDrawn="1">
            <p:custDataLst>
              <p:tags r:id="rId5"/>
            </p:custDataLst>
          </p:nvPr>
        </p:nvSpPr>
        <p:spPr>
          <a:xfrm>
            <a:off x="478632" y="2438399"/>
            <a:ext cx="8186738" cy="3083719"/>
          </a:xfrm>
          <a:custGeom>
            <a:avLst/>
            <a:gdLst>
              <a:gd name="connsiteX0" fmla="*/ 247502 w 10915650"/>
              <a:gd name="connsiteY0" fmla="*/ 0 h 3800702"/>
              <a:gd name="connsiteX1" fmla="*/ 10668148 w 10915650"/>
              <a:gd name="connsiteY1" fmla="*/ 0 h 3800702"/>
              <a:gd name="connsiteX2" fmla="*/ 10915650 w 10915650"/>
              <a:gd name="connsiteY2" fmla="*/ 247502 h 3800702"/>
              <a:gd name="connsiteX3" fmla="*/ 10915650 w 10915650"/>
              <a:gd name="connsiteY3" fmla="*/ 1329375 h 3800702"/>
              <a:gd name="connsiteX4" fmla="*/ 10915650 w 10915650"/>
              <a:gd name="connsiteY4" fmla="*/ 3553200 h 3800702"/>
              <a:gd name="connsiteX5" fmla="*/ 10668148 w 10915650"/>
              <a:gd name="connsiteY5" fmla="*/ 3800702 h 3800702"/>
              <a:gd name="connsiteX6" fmla="*/ 247502 w 10915650"/>
              <a:gd name="connsiteY6" fmla="*/ 3800702 h 3800702"/>
              <a:gd name="connsiteX7" fmla="*/ 0 w 10915650"/>
              <a:gd name="connsiteY7" fmla="*/ 3553200 h 3800702"/>
              <a:gd name="connsiteX8" fmla="*/ 0 w 10915650"/>
              <a:gd name="connsiteY8" fmla="*/ 1329375 h 3800702"/>
              <a:gd name="connsiteX9" fmla="*/ 0 w 10915650"/>
              <a:gd name="connsiteY9" fmla="*/ 247502 h 3800702"/>
              <a:gd name="connsiteX10" fmla="*/ 247502 w 10915650"/>
              <a:gd name="connsiteY10" fmla="*/ 0 h 380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15650" h="3800702">
                <a:moveTo>
                  <a:pt x="247502" y="0"/>
                </a:moveTo>
                <a:lnTo>
                  <a:pt x="10668148" y="0"/>
                </a:lnTo>
                <a:cubicBezTo>
                  <a:pt x="10804840" y="0"/>
                  <a:pt x="10915650" y="110810"/>
                  <a:pt x="10915650" y="247502"/>
                </a:cubicBezTo>
                <a:lnTo>
                  <a:pt x="10915650" y="1329375"/>
                </a:lnTo>
                <a:lnTo>
                  <a:pt x="10915650" y="3553200"/>
                </a:lnTo>
                <a:cubicBezTo>
                  <a:pt x="10915650" y="3689892"/>
                  <a:pt x="10804840" y="3800702"/>
                  <a:pt x="10668148" y="3800702"/>
                </a:cubicBezTo>
                <a:lnTo>
                  <a:pt x="247502" y="3800702"/>
                </a:lnTo>
                <a:cubicBezTo>
                  <a:pt x="110810" y="3800702"/>
                  <a:pt x="0" y="3689892"/>
                  <a:pt x="0" y="3553200"/>
                </a:cubicBezTo>
                <a:lnTo>
                  <a:pt x="0" y="1329375"/>
                </a:lnTo>
                <a:lnTo>
                  <a:pt x="0" y="247502"/>
                </a:lnTo>
                <a:cubicBezTo>
                  <a:pt x="0" y="110810"/>
                  <a:pt x="110810" y="0"/>
                  <a:pt x="247502" y="0"/>
                </a:cubicBezTo>
                <a:close/>
              </a:path>
            </a:pathLst>
          </a:custGeom>
          <a:solidFill>
            <a:srgbClr val="FFFFFF"/>
          </a:solidFill>
          <a:ln>
            <a:noFill/>
          </a:ln>
          <a:effectLst>
            <a:outerShdw blurRad="254000" dist="2032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2" name="标题 1"/>
          <p:cNvSpPr>
            <a:spLocks noGrp="1"/>
          </p:cNvSpPr>
          <p:nvPr>
            <p:ph type="title" hasCustomPrompt="1"/>
            <p:custDataLst>
              <p:tags r:id="rId6"/>
            </p:custDataLst>
          </p:nvPr>
        </p:nvSpPr>
        <p:spPr>
          <a:xfrm>
            <a:off x="6115050" y="1315955"/>
            <a:ext cx="2160000" cy="810816"/>
          </a:xfrm>
        </p:spPr>
        <p:txBody>
          <a:bodyPr wrap="square" anchor="b">
            <a:normAutofit/>
          </a:bodyPr>
          <a:lstStyle>
            <a:lvl1pPr algn="r">
              <a:defRPr sz="6000"/>
            </a:lvl1pPr>
          </a:lstStyle>
          <a:p>
            <a:r>
              <a:rPr lang="zh-CN" altLang="en-US" dirty="0"/>
              <a:t>标题</a:t>
            </a:r>
            <a:endParaRPr lang="zh-CN" altLang="en-US" dirty="0"/>
          </a:p>
        </p:txBody>
      </p:sp>
      <p:sp>
        <p:nvSpPr>
          <p:cNvPr id="7"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p>
            <a:endParaRPr lang="zh-CN" altLang="en-US"/>
          </a:p>
        </p:txBody>
      </p:sp>
      <p:sp>
        <p:nvSpPr>
          <p:cNvPr id="9"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857250"/>
            <a:ext cx="9144000" cy="51435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单圆角 8"/>
          <p:cNvSpPr/>
          <p:nvPr userDrawn="1">
            <p:custDataLst>
              <p:tags r:id="rId3"/>
            </p:custDataLst>
          </p:nvPr>
        </p:nvSpPr>
        <p:spPr>
          <a:xfrm flipH="1">
            <a:off x="119745" y="976994"/>
            <a:ext cx="9024255" cy="5023756"/>
          </a:xfrm>
          <a:prstGeom prst="round1Rect">
            <a:avLst>
              <a:gd name="adj" fmla="val 28079"/>
            </a:avLst>
          </a:prstGeom>
          <a:gradFill flip="none" rotWithShape="1">
            <a:gsLst>
              <a:gs pos="0">
                <a:schemeClr val="bg2">
                  <a:lumMod val="90000"/>
                </a:schemeClr>
              </a:gs>
              <a:gs pos="58000">
                <a:schemeClr val="bg2"/>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 name="图片 9"/>
          <p:cNvPicPr>
            <a:picLocks noChangeAspect="1"/>
          </p:cNvPicPr>
          <p:nvPr userDrawn="1">
            <p:custDataLst>
              <p:tags r:id="rId4"/>
            </p:custDataLst>
          </p:nvPr>
        </p:nvPicPr>
        <p:blipFill rotWithShape="1">
          <a:blip r:embed="rId5"/>
          <a:srcRect/>
          <a:stretch>
            <a:fillRect/>
          </a:stretch>
        </p:blipFill>
        <p:spPr>
          <a:xfrm>
            <a:off x="5235041" y="976994"/>
            <a:ext cx="3908958" cy="5023756"/>
          </a:xfrm>
          <a:prstGeom prst="rect">
            <a:avLst/>
          </a:prstGeom>
        </p:spPr>
      </p:pic>
      <p:cxnSp>
        <p:nvCxnSpPr>
          <p:cNvPr id="11" name="直接连接符 10"/>
          <p:cNvCxnSpPr/>
          <p:nvPr userDrawn="1">
            <p:custDataLst>
              <p:tags r:id="rId6"/>
            </p:custDataLst>
          </p:nvPr>
        </p:nvCxnSpPr>
        <p:spPr>
          <a:xfrm>
            <a:off x="1116330" y="5372390"/>
            <a:ext cx="3908959" cy="0"/>
          </a:xfrm>
          <a:prstGeom prst="line">
            <a:avLst/>
          </a:prstGeom>
          <a:ln w="15875">
            <a:gradFill flip="none" rotWithShape="1">
              <a:gsLst>
                <a:gs pos="0">
                  <a:schemeClr val="accent1">
                    <a:lumMod val="20000"/>
                    <a:lumOff val="80000"/>
                  </a:schemeClr>
                </a:gs>
                <a:gs pos="100000">
                  <a:schemeClr val="accent1">
                    <a:lumMod val="20000"/>
                    <a:lumOff val="8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7"/>
            </p:custDataLst>
          </p:nvPr>
        </p:nvCxnSpPr>
        <p:spPr>
          <a:xfrm>
            <a:off x="1116330" y="5372390"/>
            <a:ext cx="41719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8"/>
            </p:custDataLst>
          </p:nvPr>
        </p:nvSpPr>
        <p:spPr>
          <a:xfrm>
            <a:off x="1127655" y="3438598"/>
            <a:ext cx="4510564" cy="1647825"/>
          </a:xfrm>
        </p:spPr>
        <p:txBody>
          <a:bodyPr wrap="square" anchor="t" anchorCtr="0">
            <a:normAutofit/>
          </a:bodyPr>
          <a:lstStyle>
            <a:lvl1pPr algn="l">
              <a:defRPr sz="5400"/>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9"/>
            </p:custDataLst>
          </p:nvPr>
        </p:nvSpPr>
        <p:spPr>
          <a:xfrm>
            <a:off x="1125855" y="2019519"/>
            <a:ext cx="4510564" cy="1298791"/>
          </a:xfrm>
        </p:spPr>
        <p:txBody>
          <a:bodyPr wrap="none" anchor="b" anchorCtr="0">
            <a:normAutofit/>
          </a:bodyPr>
          <a:lstStyle>
            <a:lvl1pPr marL="0" indent="0" algn="l">
              <a:buNone/>
              <a:defRPr sz="7200" b="1">
                <a:solidFill>
                  <a:schemeClr val="accent1"/>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1"/>
            </p:custDataLst>
          </p:nvPr>
        </p:nvSpPr>
        <p:spPr/>
        <p:txBody>
          <a:bodyPr/>
          <a:lstStyle/>
          <a:p>
            <a:endParaRPr lang="zh-CN" altLang="en-US"/>
          </a:p>
        </p:txBody>
      </p:sp>
      <p:sp>
        <p:nvSpPr>
          <p:cNvPr id="6" name="灯片编号占位符 6"/>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521970" y="1833563"/>
            <a:ext cx="3992880" cy="3656888"/>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629150" y="1833563"/>
            <a:ext cx="3992880" cy="3656888"/>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1127250"/>
            <a:ext cx="7886700" cy="648000"/>
          </a:xfrm>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521970" y="1833563"/>
            <a:ext cx="3992880" cy="308477"/>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4"/>
            </p:custDataLst>
          </p:nvPr>
        </p:nvSpPr>
        <p:spPr>
          <a:xfrm>
            <a:off x="521970" y="2263574"/>
            <a:ext cx="3992880" cy="3225207"/>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5"/>
            </p:custDataLst>
          </p:nvPr>
        </p:nvSpPr>
        <p:spPr>
          <a:xfrm>
            <a:off x="4629150" y="1833563"/>
            <a:ext cx="3992880" cy="308477"/>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6"/>
            </p:custDataLst>
          </p:nvPr>
        </p:nvSpPr>
        <p:spPr>
          <a:xfrm>
            <a:off x="4629150" y="2263574"/>
            <a:ext cx="3992880" cy="3225207"/>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rotWithShape="1">
          <a:blip r:embed="rId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18" name="椭圆 17"/>
          <p:cNvSpPr/>
          <p:nvPr>
            <p:custDataLst>
              <p:tags r:id="rId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7" name="椭圆 16"/>
          <p:cNvSpPr/>
          <p:nvPr>
            <p:custDataLst>
              <p:tags r:id="rId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1" name="十字星 29"/>
          <p:cNvSpPr/>
          <p:nvPr>
            <p:custDataLst>
              <p:tags r:id="rId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2" name="图片 11"/>
          <p:cNvPicPr>
            <a:picLocks noChangeAspect="1"/>
          </p:cNvPicPr>
          <p:nvPr>
            <p:custDataLst>
              <p:tags r:id="rId7"/>
            </p:custDataLst>
          </p:nvPr>
        </p:nvPicPr>
        <p:blipFill rotWithShape="1">
          <a:blip r:embed="rId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13" name="图片 12"/>
          <p:cNvPicPr>
            <a:picLocks noChangeAspect="1"/>
          </p:cNvPicPr>
          <p:nvPr>
            <p:custDataLst>
              <p:tags r:id="rId9"/>
            </p:custDataLst>
          </p:nvPr>
        </p:nvPicPr>
        <p:blipFill rotWithShape="1">
          <a:blip r:embed="rId1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10" name="正文"/>
          <p:cNvSpPr txBox="1">
            <a:spLocks noGrp="1"/>
          </p:cNvSpPr>
          <p:nvPr>
            <p:ph idx="4"/>
            <p:custDataLst>
              <p:tags r:id="rId11"/>
            </p:custDataLst>
          </p:nvPr>
        </p:nvSpPr>
        <p:spPr>
          <a:xfrm>
            <a:off x="456300" y="1314000"/>
            <a:ext cx="8226900" cy="4935600"/>
          </a:xfrm>
          <a:prstGeom prst="rect">
            <a:avLst/>
          </a:prstGeom>
          <a:ln>
            <a:noFill/>
            <a:prstDash val="sysDash"/>
          </a:ln>
        </p:spPr>
        <p:txBody>
          <a:bodyPr vert="horz" lIns="90000" tIns="46800" rIns="90000" bIns="46800" rtlCol="0">
            <a:normAutofit/>
          </a:bodyPr>
          <a:lstStyle>
            <a:defPPr>
              <a:defRPr lang="zh-CN"/>
            </a:defPPr>
            <a:lvl1pPr marL="171450" marR="0" lvl="0" indent="-171450" algn="l" defTabSz="914400" rtl="0" eaLnBrk="1" fontAlgn="auto" latinLnBrk="0" hangingPunct="1">
              <a:lnSpc>
                <a:spcPct val="130000"/>
              </a:lnSpc>
              <a:spcBef>
                <a:spcPts val="900"/>
              </a:spcBef>
              <a:spcAft>
                <a:spcPts val="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solidFill>
                <a:uFillTx/>
                <a:latin typeface="+mn-ea"/>
                <a:ea typeface="+mn-ea"/>
                <a:cs typeface="MiSans" panose="00000500000000000000" charset="-122"/>
                <a:sym typeface="+mn-ea"/>
              </a:defRPr>
            </a:lvl1pPr>
            <a:lvl2pPr marL="337185" marR="0" lvl="1" indent="-17399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ln>
                  <a:noFill/>
                  <a:prstDash val="sysDot"/>
                </a:ln>
                <a:solidFill>
                  <a:schemeClr val="tx1">
                    <a:lumMod val="50000"/>
                    <a:lumOff val="50000"/>
                  </a:schemeClr>
                </a:solidFill>
                <a:uFillTx/>
                <a:latin typeface="+mn-ea"/>
                <a:ea typeface="+mn-ea"/>
              </a:defRPr>
            </a:lvl2pPr>
            <a:lvl3pPr marL="539750" marR="0" lvl="2" indent="-20701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ln>
                  <a:noFill/>
                  <a:prstDash val="sysDot"/>
                </a:ln>
                <a:solidFill>
                  <a:schemeClr val="tx1">
                    <a:lumMod val="50000"/>
                    <a:lumOff val="50000"/>
                  </a:schemeClr>
                </a:solidFill>
                <a:uFillTx/>
                <a:latin typeface="+mn-ea"/>
                <a:ea typeface="+mn-ea"/>
              </a:defRPr>
            </a:lvl3pPr>
            <a:lvl4pPr marL="740410" marR="0" lvl="3" indent="-196850" fontAlgn="auto">
              <a:lnSpc>
                <a:spcPct val="120000"/>
              </a:lnSpc>
              <a:spcBef>
                <a:spcPts val="0"/>
              </a:spcBef>
              <a:spcAft>
                <a:spcPts val="300"/>
              </a:spcAft>
              <a:buFont typeface="Wingdings" panose="05000000000000000000" charset="0"/>
              <a:buChar char=""/>
              <a:tabLst>
                <a:tab pos="899795" algn="l"/>
              </a:tabLst>
              <a:defRPr kumimoji="0" sz="1050" b="0" i="0" u="none" strike="noStrike" cap="none" spc="150" normalizeH="0" baseline="0">
                <a:ln>
                  <a:noFill/>
                  <a:prstDash val="sysDot"/>
                </a:ln>
                <a:solidFill>
                  <a:schemeClr val="tx1">
                    <a:lumMod val="50000"/>
                    <a:lumOff val="50000"/>
                  </a:schemeClr>
                </a:solidFill>
                <a:uFillTx/>
                <a:latin typeface="+mn-ea"/>
                <a:ea typeface="+mn-ea"/>
              </a:defRPr>
            </a:lvl4pPr>
            <a:lvl5pPr marL="942340" marR="0" lvl="4" indent="-1968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ln>
                  <a:noFill/>
                  <a:prstDash val="sysDot"/>
                </a:ln>
                <a:solidFill>
                  <a:schemeClr val="tx1">
                    <a:lumMod val="50000"/>
                    <a:lumOff val="50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spcBef>
                <a:spcPts val="1200"/>
              </a:spcBef>
              <a:spcAft>
                <a:spcPts val="0"/>
              </a:spcAft>
            </a:pPr>
            <a:r>
              <a:rPr dirty="0">
                <a:sym typeface="+mn-ea"/>
              </a:rPr>
              <a:t>单击此处编辑母版文本样式</a:t>
            </a:r>
            <a:endParaRPr dirty="0">
              <a:sym typeface="+mn-ea"/>
            </a:endParaRPr>
          </a:p>
          <a:p>
            <a:pPr lvl="1">
              <a:spcBef>
                <a:spcPts val="1200"/>
              </a:spcBef>
              <a:spcAft>
                <a:spcPts val="0"/>
              </a:spcAft>
            </a:pPr>
            <a:r>
              <a:rPr dirty="0" err="1">
                <a:sym typeface="+mn-ea"/>
              </a:rPr>
              <a:t>第二级</a:t>
            </a:r>
            <a:endParaRPr dirty="0">
              <a:sym typeface="+mn-ea"/>
            </a:endParaRPr>
          </a:p>
          <a:p>
            <a:pPr lvl="2">
              <a:spcBef>
                <a:spcPts val="1200"/>
              </a:spcBef>
              <a:spcAft>
                <a:spcPts val="0"/>
              </a:spcAft>
            </a:pPr>
            <a:r>
              <a:rPr dirty="0" err="1">
                <a:sym typeface="+mn-ea"/>
              </a:rPr>
              <a:t>第三级</a:t>
            </a:r>
            <a:endParaRPr dirty="0">
              <a:sym typeface="+mn-ea"/>
            </a:endParaRPr>
          </a:p>
          <a:p>
            <a:pPr lvl="3">
              <a:spcBef>
                <a:spcPts val="1200"/>
              </a:spcBef>
              <a:spcAft>
                <a:spcPts val="0"/>
              </a:spcAft>
            </a:pPr>
            <a:r>
              <a:rPr dirty="0" err="1">
                <a:sym typeface="+mn-ea"/>
              </a:rPr>
              <a:t>第四级</a:t>
            </a:r>
            <a:endParaRPr dirty="0">
              <a:sym typeface="+mn-ea"/>
            </a:endParaRPr>
          </a:p>
          <a:p>
            <a:pPr lvl="4">
              <a:spcBef>
                <a:spcPts val="1200"/>
              </a:spcBef>
              <a:spcAft>
                <a:spcPts val="0"/>
              </a:spcAft>
            </a:pPr>
            <a:r>
              <a:rPr dirty="0" err="1">
                <a:sym typeface="+mn-ea"/>
              </a:rPr>
              <a:t>第五级</a:t>
            </a:r>
            <a:endParaRPr dirty="0">
              <a:sym typeface="+mn-ea"/>
            </a:endParaRPr>
          </a:p>
        </p:txBody>
      </p:sp>
      <p:sp>
        <p:nvSpPr>
          <p:cNvPr id="9" name="标题"/>
          <p:cNvSpPr txBox="1">
            <a:spLocks noGrp="1"/>
          </p:cNvSpPr>
          <p:nvPr>
            <p:ph type="title" idx="3"/>
            <p:custDataLst>
              <p:tags r:id="rId12"/>
            </p:custDataLst>
          </p:nvPr>
        </p:nvSpPr>
        <p:spPr>
          <a:xfrm>
            <a:off x="456300" y="608400"/>
            <a:ext cx="82269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ln>
                  <a:noFill/>
                  <a:prstDash val="sysDot"/>
                </a:ln>
                <a:solidFill>
                  <a:schemeClr val="accent1"/>
                </a:solidFill>
                <a:latin typeface="+mj-ea"/>
                <a:ea typeface="+mj-ea"/>
                <a:cs typeface="MiSans" panose="00000500000000000000" charset="-122"/>
              </a:defRPr>
            </a:lvl1pPr>
          </a:lstStyle>
          <a:p>
            <a:pPr lvl="0"/>
            <a:r>
              <a:rPr dirty="0">
                <a:sym typeface="+mn-ea"/>
              </a:rPr>
              <a:t>单击此处编辑母版标题样式</a:t>
            </a:r>
            <a:endParaRPr dirty="0">
              <a:sym typeface="+mn-ea"/>
            </a:endParaRPr>
          </a:p>
        </p:txBody>
      </p:sp>
      <p:sp>
        <p:nvSpPr>
          <p:cNvPr id="8" name="十字星 17"/>
          <p:cNvSpPr/>
          <p:nvPr>
            <p:custDataLst>
              <p:tags r:id="rId13"/>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7" name="十字星 18"/>
          <p:cNvSpPr/>
          <p:nvPr>
            <p:custDataLst>
              <p:tags r:id="rId14"/>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4" name="日期占位符 3"/>
          <p:cNvSpPr>
            <a:spLocks noGrp="1"/>
          </p:cNvSpPr>
          <p:nvPr>
            <p:ph type="dt" sz="half" idx="10"/>
            <p:custDataLst>
              <p:tags r:id="rId15"/>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6"/>
            </p:custDataLst>
          </p:nvPr>
        </p:nvSpPr>
        <p:spPr>
          <a:xfrm>
            <a:off x="3087000" y="6314400"/>
            <a:ext cx="2970000" cy="316800"/>
          </a:xfrm>
        </p:spPr>
        <p:txBody>
          <a:bodyPr/>
          <a:lstStyle/>
          <a:p>
            <a:endParaRPr lang="zh-CN" altLang="en-US" dirty="0"/>
          </a:p>
        </p:txBody>
      </p:sp>
      <p:sp>
        <p:nvSpPr>
          <p:cNvPr id="6" name="灯片编号占位符 5"/>
          <p:cNvSpPr>
            <a:spLocks noGrp="1"/>
          </p:cNvSpPr>
          <p:nvPr>
            <p:ph type="sldNum" sz="quarter" idx="12"/>
            <p:custDataLst>
              <p:tags r:id="rId17"/>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19" name="任意多边形: 形状 18"/>
          <p:cNvSpPr/>
          <p:nvPr>
            <p:custDataLst>
              <p:tags r:id="rId18"/>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2" name="任意多边形: 形状 21"/>
          <p:cNvSpPr/>
          <p:nvPr>
            <p:custDataLst>
              <p:tags r:id="rId19"/>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5" name="任意多边形: 形状 24"/>
          <p:cNvSpPr/>
          <p:nvPr>
            <p:custDataLst>
              <p:tags r:id="rId20"/>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521970" y="1127284"/>
            <a:ext cx="8101489" cy="4363403"/>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9841" y="1127250"/>
            <a:ext cx="7886700" cy="648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521970" y="1833563"/>
            <a:ext cx="8099316" cy="304165"/>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857250"/>
            <a:ext cx="9144000" cy="51435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单圆角 7"/>
          <p:cNvSpPr/>
          <p:nvPr userDrawn="1">
            <p:custDataLst>
              <p:tags r:id="rId3"/>
            </p:custDataLst>
          </p:nvPr>
        </p:nvSpPr>
        <p:spPr>
          <a:xfrm flipH="1">
            <a:off x="6285626" y="857250"/>
            <a:ext cx="2858375" cy="5143498"/>
          </a:xfrm>
          <a:prstGeom prst="round1Rect">
            <a:avLst>
              <a:gd name="adj" fmla="val 50000"/>
            </a:avLst>
          </a:prstGeom>
          <a:gradFill>
            <a:gsLst>
              <a:gs pos="13000">
                <a:schemeClr val="bg2">
                  <a:lumMod val="90000"/>
                </a:schemeClr>
              </a:gs>
              <a:gs pos="100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3" name="图片 12"/>
          <p:cNvPicPr>
            <a:picLocks noChangeAspect="1"/>
          </p:cNvPicPr>
          <p:nvPr userDrawn="1">
            <p:custDataLst>
              <p:tags r:id="rId4"/>
            </p:custDataLst>
          </p:nvPr>
        </p:nvPicPr>
        <p:blipFill rotWithShape="1">
          <a:blip r:embed="rId5" cstate="print">
            <a:extLst>
              <a:ext uri="{BEBA8EAE-BF5A-486C-A8C5-ECC9F3942E4B}">
                <a14:imgProps xmlns:a14="http://schemas.microsoft.com/office/drawing/2010/main">
                  <a14:imgLayer r:embed="rId6">
                    <a14:imgEffect>
                      <a14:brightnessContrast bright="6000" contrast="5000"/>
                    </a14:imgEffect>
                    <a14:imgEffect>
                      <a14:saturation sat="180000"/>
                    </a14:imgEffect>
                  </a14:imgLayer>
                </a14:imgProps>
              </a:ext>
            </a:extLst>
          </a:blip>
          <a:srcRect l="16626" t="17896" r="33947"/>
          <a:stretch>
            <a:fillRect/>
          </a:stretch>
        </p:blipFill>
        <p:spPr>
          <a:xfrm>
            <a:off x="4952879" y="1478813"/>
            <a:ext cx="4084526" cy="4521937"/>
          </a:xfrm>
          <a:prstGeom prst="rect">
            <a:avLst/>
          </a:prstGeom>
        </p:spPr>
      </p:pic>
      <p:cxnSp>
        <p:nvCxnSpPr>
          <p:cNvPr id="15" name="直接连接符 14"/>
          <p:cNvCxnSpPr/>
          <p:nvPr userDrawn="1">
            <p:custDataLst>
              <p:tags r:id="rId7"/>
            </p:custDataLst>
          </p:nvPr>
        </p:nvCxnSpPr>
        <p:spPr>
          <a:xfrm>
            <a:off x="794747" y="5372390"/>
            <a:ext cx="3908959" cy="0"/>
          </a:xfrm>
          <a:prstGeom prst="line">
            <a:avLst/>
          </a:prstGeom>
          <a:ln w="15875">
            <a:gradFill flip="none" rotWithShape="1">
              <a:gsLst>
                <a:gs pos="0">
                  <a:schemeClr val="accent1">
                    <a:lumMod val="20000"/>
                    <a:lumOff val="80000"/>
                  </a:schemeClr>
                </a:gs>
                <a:gs pos="100000">
                  <a:schemeClr val="accent1">
                    <a:lumMod val="20000"/>
                    <a:lumOff val="8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8"/>
            </p:custDataLst>
          </p:nvPr>
        </p:nvCxnSpPr>
        <p:spPr>
          <a:xfrm>
            <a:off x="794747" y="5372390"/>
            <a:ext cx="417195" cy="0"/>
          </a:xfrm>
          <a:prstGeom prst="line">
            <a:avLst/>
          </a:prstGeom>
          <a:ln w="254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形状 16"/>
          <p:cNvSpPr/>
          <p:nvPr userDrawn="1">
            <p:custDataLst>
              <p:tags r:id="rId9"/>
            </p:custDataLst>
          </p:nvPr>
        </p:nvSpPr>
        <p:spPr>
          <a:xfrm>
            <a:off x="8390096" y="1484710"/>
            <a:ext cx="273213" cy="126383"/>
          </a:xfrm>
          <a:custGeom>
            <a:avLst/>
            <a:gdLst>
              <a:gd name="connsiteX0" fmla="*/ 560480 w 586843"/>
              <a:gd name="connsiteY0" fmla="*/ 218737 h 271463"/>
              <a:gd name="connsiteX1" fmla="*/ 586843 w 586843"/>
              <a:gd name="connsiteY1" fmla="*/ 245100 h 271463"/>
              <a:gd name="connsiteX2" fmla="*/ 560480 w 586843"/>
              <a:gd name="connsiteY2" fmla="*/ 271463 h 271463"/>
              <a:gd name="connsiteX3" fmla="*/ 534118 w 586843"/>
              <a:gd name="connsiteY3" fmla="*/ 245100 h 271463"/>
              <a:gd name="connsiteX4" fmla="*/ 560480 w 586843"/>
              <a:gd name="connsiteY4" fmla="*/ 218737 h 271463"/>
              <a:gd name="connsiteX5" fmla="*/ 454473 w 586843"/>
              <a:gd name="connsiteY5" fmla="*/ 218737 h 271463"/>
              <a:gd name="connsiteX6" fmla="*/ 480836 w 586843"/>
              <a:gd name="connsiteY6" fmla="*/ 245100 h 271463"/>
              <a:gd name="connsiteX7" fmla="*/ 454473 w 586843"/>
              <a:gd name="connsiteY7" fmla="*/ 271463 h 271463"/>
              <a:gd name="connsiteX8" fmla="*/ 428110 w 586843"/>
              <a:gd name="connsiteY8" fmla="*/ 245100 h 271463"/>
              <a:gd name="connsiteX9" fmla="*/ 454473 w 586843"/>
              <a:gd name="connsiteY9" fmla="*/ 218737 h 271463"/>
              <a:gd name="connsiteX10" fmla="*/ 348466 w 586843"/>
              <a:gd name="connsiteY10" fmla="*/ 218737 h 271463"/>
              <a:gd name="connsiteX11" fmla="*/ 374829 w 586843"/>
              <a:gd name="connsiteY11" fmla="*/ 245100 h 271463"/>
              <a:gd name="connsiteX12" fmla="*/ 348466 w 586843"/>
              <a:gd name="connsiteY12" fmla="*/ 271463 h 271463"/>
              <a:gd name="connsiteX13" fmla="*/ 322103 w 586843"/>
              <a:gd name="connsiteY13" fmla="*/ 245100 h 271463"/>
              <a:gd name="connsiteX14" fmla="*/ 348466 w 586843"/>
              <a:gd name="connsiteY14" fmla="*/ 218737 h 271463"/>
              <a:gd name="connsiteX15" fmla="*/ 238377 w 586843"/>
              <a:gd name="connsiteY15" fmla="*/ 218737 h 271463"/>
              <a:gd name="connsiteX16" fmla="*/ 264740 w 586843"/>
              <a:gd name="connsiteY16" fmla="*/ 245100 h 271463"/>
              <a:gd name="connsiteX17" fmla="*/ 238377 w 586843"/>
              <a:gd name="connsiteY17" fmla="*/ 271463 h 271463"/>
              <a:gd name="connsiteX18" fmla="*/ 212014 w 586843"/>
              <a:gd name="connsiteY18" fmla="*/ 245100 h 271463"/>
              <a:gd name="connsiteX19" fmla="*/ 238377 w 586843"/>
              <a:gd name="connsiteY19" fmla="*/ 218737 h 271463"/>
              <a:gd name="connsiteX20" fmla="*/ 132370 w 586843"/>
              <a:gd name="connsiteY20" fmla="*/ 218737 h 271463"/>
              <a:gd name="connsiteX21" fmla="*/ 158733 w 586843"/>
              <a:gd name="connsiteY21" fmla="*/ 245100 h 271463"/>
              <a:gd name="connsiteX22" fmla="*/ 132370 w 586843"/>
              <a:gd name="connsiteY22" fmla="*/ 271463 h 271463"/>
              <a:gd name="connsiteX23" fmla="*/ 106007 w 586843"/>
              <a:gd name="connsiteY23" fmla="*/ 245100 h 271463"/>
              <a:gd name="connsiteX24" fmla="*/ 132370 w 586843"/>
              <a:gd name="connsiteY24" fmla="*/ 218737 h 271463"/>
              <a:gd name="connsiteX25" fmla="*/ 26363 w 586843"/>
              <a:gd name="connsiteY25" fmla="*/ 218737 h 271463"/>
              <a:gd name="connsiteX26" fmla="*/ 52726 w 586843"/>
              <a:gd name="connsiteY26" fmla="*/ 245100 h 271463"/>
              <a:gd name="connsiteX27" fmla="*/ 26363 w 586843"/>
              <a:gd name="connsiteY27" fmla="*/ 271463 h 271463"/>
              <a:gd name="connsiteX28" fmla="*/ 0 w 586843"/>
              <a:gd name="connsiteY28" fmla="*/ 245100 h 271463"/>
              <a:gd name="connsiteX29" fmla="*/ 26363 w 586843"/>
              <a:gd name="connsiteY29" fmla="*/ 218737 h 271463"/>
              <a:gd name="connsiteX30" fmla="*/ 560480 w 586843"/>
              <a:gd name="connsiteY30" fmla="*/ 109369 h 271463"/>
              <a:gd name="connsiteX31" fmla="*/ 586843 w 586843"/>
              <a:gd name="connsiteY31" fmla="*/ 135732 h 271463"/>
              <a:gd name="connsiteX32" fmla="*/ 560480 w 586843"/>
              <a:gd name="connsiteY32" fmla="*/ 162094 h 271463"/>
              <a:gd name="connsiteX33" fmla="*/ 534118 w 586843"/>
              <a:gd name="connsiteY33" fmla="*/ 135732 h 271463"/>
              <a:gd name="connsiteX34" fmla="*/ 560480 w 586843"/>
              <a:gd name="connsiteY34" fmla="*/ 109369 h 271463"/>
              <a:gd name="connsiteX35" fmla="*/ 454473 w 586843"/>
              <a:gd name="connsiteY35" fmla="*/ 109369 h 271463"/>
              <a:gd name="connsiteX36" fmla="*/ 480836 w 586843"/>
              <a:gd name="connsiteY36" fmla="*/ 135732 h 271463"/>
              <a:gd name="connsiteX37" fmla="*/ 454473 w 586843"/>
              <a:gd name="connsiteY37" fmla="*/ 162094 h 271463"/>
              <a:gd name="connsiteX38" fmla="*/ 428110 w 586843"/>
              <a:gd name="connsiteY38" fmla="*/ 135732 h 271463"/>
              <a:gd name="connsiteX39" fmla="*/ 454473 w 586843"/>
              <a:gd name="connsiteY39" fmla="*/ 109369 h 271463"/>
              <a:gd name="connsiteX40" fmla="*/ 348466 w 586843"/>
              <a:gd name="connsiteY40" fmla="*/ 109369 h 271463"/>
              <a:gd name="connsiteX41" fmla="*/ 374829 w 586843"/>
              <a:gd name="connsiteY41" fmla="*/ 135732 h 271463"/>
              <a:gd name="connsiteX42" fmla="*/ 348466 w 586843"/>
              <a:gd name="connsiteY42" fmla="*/ 162094 h 271463"/>
              <a:gd name="connsiteX43" fmla="*/ 322103 w 586843"/>
              <a:gd name="connsiteY43" fmla="*/ 135732 h 271463"/>
              <a:gd name="connsiteX44" fmla="*/ 348466 w 586843"/>
              <a:gd name="connsiteY44" fmla="*/ 109369 h 271463"/>
              <a:gd name="connsiteX45" fmla="*/ 238377 w 586843"/>
              <a:gd name="connsiteY45" fmla="*/ 109369 h 271463"/>
              <a:gd name="connsiteX46" fmla="*/ 264740 w 586843"/>
              <a:gd name="connsiteY46" fmla="*/ 135732 h 271463"/>
              <a:gd name="connsiteX47" fmla="*/ 238377 w 586843"/>
              <a:gd name="connsiteY47" fmla="*/ 162094 h 271463"/>
              <a:gd name="connsiteX48" fmla="*/ 212014 w 586843"/>
              <a:gd name="connsiteY48" fmla="*/ 135732 h 271463"/>
              <a:gd name="connsiteX49" fmla="*/ 238377 w 586843"/>
              <a:gd name="connsiteY49" fmla="*/ 109369 h 271463"/>
              <a:gd name="connsiteX50" fmla="*/ 132370 w 586843"/>
              <a:gd name="connsiteY50" fmla="*/ 109369 h 271463"/>
              <a:gd name="connsiteX51" fmla="*/ 158733 w 586843"/>
              <a:gd name="connsiteY51" fmla="*/ 135732 h 271463"/>
              <a:gd name="connsiteX52" fmla="*/ 132370 w 586843"/>
              <a:gd name="connsiteY52" fmla="*/ 162094 h 271463"/>
              <a:gd name="connsiteX53" fmla="*/ 106007 w 586843"/>
              <a:gd name="connsiteY53" fmla="*/ 135732 h 271463"/>
              <a:gd name="connsiteX54" fmla="*/ 132370 w 586843"/>
              <a:gd name="connsiteY54" fmla="*/ 109369 h 271463"/>
              <a:gd name="connsiteX55" fmla="*/ 26363 w 586843"/>
              <a:gd name="connsiteY55" fmla="*/ 109369 h 271463"/>
              <a:gd name="connsiteX56" fmla="*/ 52726 w 586843"/>
              <a:gd name="connsiteY56" fmla="*/ 135732 h 271463"/>
              <a:gd name="connsiteX57" fmla="*/ 26363 w 586843"/>
              <a:gd name="connsiteY57" fmla="*/ 162094 h 271463"/>
              <a:gd name="connsiteX58" fmla="*/ 0 w 586843"/>
              <a:gd name="connsiteY58" fmla="*/ 135732 h 271463"/>
              <a:gd name="connsiteX59" fmla="*/ 26363 w 586843"/>
              <a:gd name="connsiteY59" fmla="*/ 109369 h 271463"/>
              <a:gd name="connsiteX60" fmla="*/ 560480 w 586843"/>
              <a:gd name="connsiteY60" fmla="*/ 0 h 271463"/>
              <a:gd name="connsiteX61" fmla="*/ 586843 w 586843"/>
              <a:gd name="connsiteY61" fmla="*/ 26363 h 271463"/>
              <a:gd name="connsiteX62" fmla="*/ 560480 w 586843"/>
              <a:gd name="connsiteY62" fmla="*/ 52726 h 271463"/>
              <a:gd name="connsiteX63" fmla="*/ 534118 w 586843"/>
              <a:gd name="connsiteY63" fmla="*/ 26363 h 271463"/>
              <a:gd name="connsiteX64" fmla="*/ 560480 w 586843"/>
              <a:gd name="connsiteY64" fmla="*/ 0 h 271463"/>
              <a:gd name="connsiteX65" fmla="*/ 454473 w 586843"/>
              <a:gd name="connsiteY65" fmla="*/ 0 h 271463"/>
              <a:gd name="connsiteX66" fmla="*/ 480836 w 586843"/>
              <a:gd name="connsiteY66" fmla="*/ 26363 h 271463"/>
              <a:gd name="connsiteX67" fmla="*/ 454473 w 586843"/>
              <a:gd name="connsiteY67" fmla="*/ 52726 h 271463"/>
              <a:gd name="connsiteX68" fmla="*/ 428110 w 586843"/>
              <a:gd name="connsiteY68" fmla="*/ 26363 h 271463"/>
              <a:gd name="connsiteX69" fmla="*/ 454473 w 586843"/>
              <a:gd name="connsiteY69" fmla="*/ 0 h 271463"/>
              <a:gd name="connsiteX70" fmla="*/ 348466 w 586843"/>
              <a:gd name="connsiteY70" fmla="*/ 0 h 271463"/>
              <a:gd name="connsiteX71" fmla="*/ 374829 w 586843"/>
              <a:gd name="connsiteY71" fmla="*/ 26363 h 271463"/>
              <a:gd name="connsiteX72" fmla="*/ 348466 w 586843"/>
              <a:gd name="connsiteY72" fmla="*/ 52726 h 271463"/>
              <a:gd name="connsiteX73" fmla="*/ 322103 w 586843"/>
              <a:gd name="connsiteY73" fmla="*/ 26363 h 271463"/>
              <a:gd name="connsiteX74" fmla="*/ 348466 w 586843"/>
              <a:gd name="connsiteY74" fmla="*/ 0 h 271463"/>
              <a:gd name="connsiteX75" fmla="*/ 238377 w 586843"/>
              <a:gd name="connsiteY75" fmla="*/ 0 h 271463"/>
              <a:gd name="connsiteX76" fmla="*/ 264740 w 586843"/>
              <a:gd name="connsiteY76" fmla="*/ 26363 h 271463"/>
              <a:gd name="connsiteX77" fmla="*/ 238377 w 586843"/>
              <a:gd name="connsiteY77" fmla="*/ 52726 h 271463"/>
              <a:gd name="connsiteX78" fmla="*/ 212014 w 586843"/>
              <a:gd name="connsiteY78" fmla="*/ 26363 h 271463"/>
              <a:gd name="connsiteX79" fmla="*/ 238377 w 586843"/>
              <a:gd name="connsiteY79" fmla="*/ 0 h 271463"/>
              <a:gd name="connsiteX80" fmla="*/ 132370 w 586843"/>
              <a:gd name="connsiteY80" fmla="*/ 0 h 271463"/>
              <a:gd name="connsiteX81" fmla="*/ 158733 w 586843"/>
              <a:gd name="connsiteY81" fmla="*/ 26363 h 271463"/>
              <a:gd name="connsiteX82" fmla="*/ 132370 w 586843"/>
              <a:gd name="connsiteY82" fmla="*/ 52726 h 271463"/>
              <a:gd name="connsiteX83" fmla="*/ 106007 w 586843"/>
              <a:gd name="connsiteY83" fmla="*/ 26363 h 271463"/>
              <a:gd name="connsiteX84" fmla="*/ 132370 w 586843"/>
              <a:gd name="connsiteY84" fmla="*/ 0 h 271463"/>
              <a:gd name="connsiteX85" fmla="*/ 26363 w 586843"/>
              <a:gd name="connsiteY85" fmla="*/ 0 h 271463"/>
              <a:gd name="connsiteX86" fmla="*/ 52726 w 586843"/>
              <a:gd name="connsiteY86" fmla="*/ 26363 h 271463"/>
              <a:gd name="connsiteX87" fmla="*/ 26363 w 586843"/>
              <a:gd name="connsiteY87" fmla="*/ 52726 h 271463"/>
              <a:gd name="connsiteX88" fmla="*/ 0 w 586843"/>
              <a:gd name="connsiteY88" fmla="*/ 26363 h 271463"/>
              <a:gd name="connsiteX89" fmla="*/ 26363 w 586843"/>
              <a:gd name="connsiteY89" fmla="*/ 0 h 27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86843" h="271463">
                <a:moveTo>
                  <a:pt x="560480" y="218737"/>
                </a:moveTo>
                <a:cubicBezTo>
                  <a:pt x="575040" y="218737"/>
                  <a:pt x="586843" y="230541"/>
                  <a:pt x="586843" y="245100"/>
                </a:cubicBezTo>
                <a:cubicBezTo>
                  <a:pt x="586843" y="259660"/>
                  <a:pt x="575040" y="271463"/>
                  <a:pt x="560480" y="271463"/>
                </a:cubicBezTo>
                <a:cubicBezTo>
                  <a:pt x="545921" y="271463"/>
                  <a:pt x="534118" y="259660"/>
                  <a:pt x="534118" y="245100"/>
                </a:cubicBezTo>
                <a:cubicBezTo>
                  <a:pt x="534118" y="230541"/>
                  <a:pt x="545921" y="218737"/>
                  <a:pt x="560480" y="218737"/>
                </a:cubicBezTo>
                <a:close/>
                <a:moveTo>
                  <a:pt x="454473" y="218737"/>
                </a:moveTo>
                <a:cubicBezTo>
                  <a:pt x="469033" y="218737"/>
                  <a:pt x="480836" y="230541"/>
                  <a:pt x="480836" y="245100"/>
                </a:cubicBezTo>
                <a:cubicBezTo>
                  <a:pt x="480836" y="259660"/>
                  <a:pt x="469033" y="271463"/>
                  <a:pt x="454473" y="271463"/>
                </a:cubicBezTo>
                <a:cubicBezTo>
                  <a:pt x="439914" y="271463"/>
                  <a:pt x="428110" y="259660"/>
                  <a:pt x="428110" y="245100"/>
                </a:cubicBezTo>
                <a:cubicBezTo>
                  <a:pt x="428110" y="230541"/>
                  <a:pt x="439914" y="218737"/>
                  <a:pt x="454473" y="218737"/>
                </a:cubicBezTo>
                <a:close/>
                <a:moveTo>
                  <a:pt x="348466" y="218737"/>
                </a:moveTo>
                <a:cubicBezTo>
                  <a:pt x="363025" y="218737"/>
                  <a:pt x="374829" y="230541"/>
                  <a:pt x="374829" y="245100"/>
                </a:cubicBezTo>
                <a:cubicBezTo>
                  <a:pt x="374829" y="259660"/>
                  <a:pt x="363025" y="271463"/>
                  <a:pt x="348466" y="271463"/>
                </a:cubicBezTo>
                <a:cubicBezTo>
                  <a:pt x="333906" y="271463"/>
                  <a:pt x="322103" y="259660"/>
                  <a:pt x="322103" y="245100"/>
                </a:cubicBezTo>
                <a:cubicBezTo>
                  <a:pt x="322103" y="230541"/>
                  <a:pt x="333906" y="218737"/>
                  <a:pt x="348466" y="218737"/>
                </a:cubicBezTo>
                <a:close/>
                <a:moveTo>
                  <a:pt x="238377" y="218737"/>
                </a:moveTo>
                <a:cubicBezTo>
                  <a:pt x="252937" y="218737"/>
                  <a:pt x="264740" y="230541"/>
                  <a:pt x="264740" y="245100"/>
                </a:cubicBezTo>
                <a:cubicBezTo>
                  <a:pt x="264740" y="259660"/>
                  <a:pt x="252937" y="271463"/>
                  <a:pt x="238377" y="271463"/>
                </a:cubicBezTo>
                <a:cubicBezTo>
                  <a:pt x="223818" y="271463"/>
                  <a:pt x="212014" y="259660"/>
                  <a:pt x="212014" y="245100"/>
                </a:cubicBezTo>
                <a:cubicBezTo>
                  <a:pt x="212014" y="230541"/>
                  <a:pt x="223818" y="218737"/>
                  <a:pt x="238377" y="218737"/>
                </a:cubicBezTo>
                <a:close/>
                <a:moveTo>
                  <a:pt x="132370" y="218737"/>
                </a:moveTo>
                <a:cubicBezTo>
                  <a:pt x="146930" y="218737"/>
                  <a:pt x="158733" y="230541"/>
                  <a:pt x="158733" y="245100"/>
                </a:cubicBezTo>
                <a:cubicBezTo>
                  <a:pt x="158733" y="259660"/>
                  <a:pt x="146930" y="271463"/>
                  <a:pt x="132370" y="271463"/>
                </a:cubicBezTo>
                <a:cubicBezTo>
                  <a:pt x="117811" y="271463"/>
                  <a:pt x="106007" y="259660"/>
                  <a:pt x="106007" y="245100"/>
                </a:cubicBezTo>
                <a:cubicBezTo>
                  <a:pt x="106007" y="230541"/>
                  <a:pt x="117811" y="218737"/>
                  <a:pt x="132370" y="218737"/>
                </a:cubicBezTo>
                <a:close/>
                <a:moveTo>
                  <a:pt x="26363" y="218737"/>
                </a:moveTo>
                <a:cubicBezTo>
                  <a:pt x="40922" y="218737"/>
                  <a:pt x="52726" y="230541"/>
                  <a:pt x="52726" y="245100"/>
                </a:cubicBezTo>
                <a:cubicBezTo>
                  <a:pt x="52726" y="259660"/>
                  <a:pt x="40922" y="271463"/>
                  <a:pt x="26363" y="271463"/>
                </a:cubicBezTo>
                <a:cubicBezTo>
                  <a:pt x="11803" y="271463"/>
                  <a:pt x="0" y="259660"/>
                  <a:pt x="0" y="245100"/>
                </a:cubicBezTo>
                <a:cubicBezTo>
                  <a:pt x="0" y="230541"/>
                  <a:pt x="11803" y="218737"/>
                  <a:pt x="26363" y="218737"/>
                </a:cubicBezTo>
                <a:close/>
                <a:moveTo>
                  <a:pt x="560480" y="109369"/>
                </a:moveTo>
                <a:cubicBezTo>
                  <a:pt x="575040" y="109369"/>
                  <a:pt x="586843" y="121172"/>
                  <a:pt x="586843" y="135732"/>
                </a:cubicBezTo>
                <a:cubicBezTo>
                  <a:pt x="586843" y="150291"/>
                  <a:pt x="575040" y="162094"/>
                  <a:pt x="560480" y="162094"/>
                </a:cubicBezTo>
                <a:cubicBezTo>
                  <a:pt x="545921" y="162094"/>
                  <a:pt x="534118" y="150291"/>
                  <a:pt x="534118" y="135732"/>
                </a:cubicBezTo>
                <a:cubicBezTo>
                  <a:pt x="534118" y="121172"/>
                  <a:pt x="545921" y="109369"/>
                  <a:pt x="560480" y="109369"/>
                </a:cubicBezTo>
                <a:close/>
                <a:moveTo>
                  <a:pt x="454473" y="109369"/>
                </a:moveTo>
                <a:cubicBezTo>
                  <a:pt x="469033" y="109369"/>
                  <a:pt x="480836" y="121172"/>
                  <a:pt x="480836" y="135732"/>
                </a:cubicBezTo>
                <a:cubicBezTo>
                  <a:pt x="480836" y="150291"/>
                  <a:pt x="469033" y="162094"/>
                  <a:pt x="454473" y="162094"/>
                </a:cubicBezTo>
                <a:cubicBezTo>
                  <a:pt x="439914" y="162094"/>
                  <a:pt x="428110" y="150291"/>
                  <a:pt x="428110" y="135732"/>
                </a:cubicBezTo>
                <a:cubicBezTo>
                  <a:pt x="428110" y="121172"/>
                  <a:pt x="439914" y="109369"/>
                  <a:pt x="454473" y="109369"/>
                </a:cubicBezTo>
                <a:close/>
                <a:moveTo>
                  <a:pt x="348466" y="109369"/>
                </a:moveTo>
                <a:cubicBezTo>
                  <a:pt x="363025" y="109369"/>
                  <a:pt x="374829" y="121172"/>
                  <a:pt x="374829" y="135732"/>
                </a:cubicBezTo>
                <a:cubicBezTo>
                  <a:pt x="374829" y="150291"/>
                  <a:pt x="363025" y="162094"/>
                  <a:pt x="348466" y="162094"/>
                </a:cubicBezTo>
                <a:cubicBezTo>
                  <a:pt x="333906" y="162094"/>
                  <a:pt x="322103" y="150291"/>
                  <a:pt x="322103" y="135732"/>
                </a:cubicBezTo>
                <a:cubicBezTo>
                  <a:pt x="322103" y="121172"/>
                  <a:pt x="333906" y="109369"/>
                  <a:pt x="348466" y="109369"/>
                </a:cubicBezTo>
                <a:close/>
                <a:moveTo>
                  <a:pt x="238377" y="109369"/>
                </a:moveTo>
                <a:cubicBezTo>
                  <a:pt x="252937" y="109369"/>
                  <a:pt x="264740" y="121172"/>
                  <a:pt x="264740" y="135732"/>
                </a:cubicBezTo>
                <a:cubicBezTo>
                  <a:pt x="264740" y="150291"/>
                  <a:pt x="252937" y="162094"/>
                  <a:pt x="238377" y="162094"/>
                </a:cubicBezTo>
                <a:cubicBezTo>
                  <a:pt x="223818" y="162094"/>
                  <a:pt x="212014" y="150291"/>
                  <a:pt x="212014" y="135732"/>
                </a:cubicBezTo>
                <a:cubicBezTo>
                  <a:pt x="212014" y="121172"/>
                  <a:pt x="223818" y="109369"/>
                  <a:pt x="238377" y="109369"/>
                </a:cubicBezTo>
                <a:close/>
                <a:moveTo>
                  <a:pt x="132370" y="109369"/>
                </a:moveTo>
                <a:cubicBezTo>
                  <a:pt x="146930" y="109369"/>
                  <a:pt x="158733" y="121172"/>
                  <a:pt x="158733" y="135732"/>
                </a:cubicBezTo>
                <a:cubicBezTo>
                  <a:pt x="158733" y="150291"/>
                  <a:pt x="146930" y="162094"/>
                  <a:pt x="132370" y="162094"/>
                </a:cubicBezTo>
                <a:cubicBezTo>
                  <a:pt x="117811" y="162094"/>
                  <a:pt x="106007" y="150291"/>
                  <a:pt x="106007" y="135732"/>
                </a:cubicBezTo>
                <a:cubicBezTo>
                  <a:pt x="106007" y="121172"/>
                  <a:pt x="117811" y="109369"/>
                  <a:pt x="132370" y="109369"/>
                </a:cubicBezTo>
                <a:close/>
                <a:moveTo>
                  <a:pt x="26363" y="109369"/>
                </a:moveTo>
                <a:cubicBezTo>
                  <a:pt x="40922" y="109369"/>
                  <a:pt x="52726" y="121172"/>
                  <a:pt x="52726" y="135732"/>
                </a:cubicBezTo>
                <a:cubicBezTo>
                  <a:pt x="52726" y="150291"/>
                  <a:pt x="40922" y="162094"/>
                  <a:pt x="26363" y="162094"/>
                </a:cubicBezTo>
                <a:cubicBezTo>
                  <a:pt x="11803" y="162094"/>
                  <a:pt x="0" y="150291"/>
                  <a:pt x="0" y="135732"/>
                </a:cubicBezTo>
                <a:cubicBezTo>
                  <a:pt x="0" y="121172"/>
                  <a:pt x="11803" y="109369"/>
                  <a:pt x="26363" y="109369"/>
                </a:cubicBezTo>
                <a:close/>
                <a:moveTo>
                  <a:pt x="560480" y="0"/>
                </a:moveTo>
                <a:cubicBezTo>
                  <a:pt x="575040" y="0"/>
                  <a:pt x="586843" y="11803"/>
                  <a:pt x="586843" y="26363"/>
                </a:cubicBezTo>
                <a:cubicBezTo>
                  <a:pt x="586843" y="40922"/>
                  <a:pt x="575040" y="52726"/>
                  <a:pt x="560480" y="52726"/>
                </a:cubicBezTo>
                <a:cubicBezTo>
                  <a:pt x="545921" y="52726"/>
                  <a:pt x="534118" y="40922"/>
                  <a:pt x="534118" y="26363"/>
                </a:cubicBezTo>
                <a:cubicBezTo>
                  <a:pt x="534118" y="11803"/>
                  <a:pt x="545921" y="0"/>
                  <a:pt x="560480" y="0"/>
                </a:cubicBezTo>
                <a:close/>
                <a:moveTo>
                  <a:pt x="454473" y="0"/>
                </a:moveTo>
                <a:cubicBezTo>
                  <a:pt x="469033" y="0"/>
                  <a:pt x="480836" y="11803"/>
                  <a:pt x="480836" y="26363"/>
                </a:cubicBezTo>
                <a:cubicBezTo>
                  <a:pt x="480836" y="40922"/>
                  <a:pt x="469033" y="52726"/>
                  <a:pt x="454473" y="52726"/>
                </a:cubicBezTo>
                <a:cubicBezTo>
                  <a:pt x="439914" y="52726"/>
                  <a:pt x="428110" y="40922"/>
                  <a:pt x="428110" y="26363"/>
                </a:cubicBezTo>
                <a:cubicBezTo>
                  <a:pt x="428110" y="11803"/>
                  <a:pt x="439914" y="0"/>
                  <a:pt x="454473" y="0"/>
                </a:cubicBezTo>
                <a:close/>
                <a:moveTo>
                  <a:pt x="348466" y="0"/>
                </a:moveTo>
                <a:cubicBezTo>
                  <a:pt x="363025" y="0"/>
                  <a:pt x="374829" y="11803"/>
                  <a:pt x="374829" y="26363"/>
                </a:cubicBezTo>
                <a:cubicBezTo>
                  <a:pt x="374829" y="40922"/>
                  <a:pt x="363025" y="52726"/>
                  <a:pt x="348466" y="52726"/>
                </a:cubicBezTo>
                <a:cubicBezTo>
                  <a:pt x="333906" y="52726"/>
                  <a:pt x="322103" y="40922"/>
                  <a:pt x="322103" y="26363"/>
                </a:cubicBezTo>
                <a:cubicBezTo>
                  <a:pt x="322103" y="11803"/>
                  <a:pt x="333906" y="0"/>
                  <a:pt x="348466" y="0"/>
                </a:cubicBezTo>
                <a:close/>
                <a:moveTo>
                  <a:pt x="238377" y="0"/>
                </a:moveTo>
                <a:cubicBezTo>
                  <a:pt x="252937" y="0"/>
                  <a:pt x="264740" y="11803"/>
                  <a:pt x="264740" y="26363"/>
                </a:cubicBezTo>
                <a:cubicBezTo>
                  <a:pt x="264740" y="40922"/>
                  <a:pt x="252937" y="52726"/>
                  <a:pt x="238377" y="52726"/>
                </a:cubicBezTo>
                <a:cubicBezTo>
                  <a:pt x="223818" y="52726"/>
                  <a:pt x="212014" y="40922"/>
                  <a:pt x="212014" y="26363"/>
                </a:cubicBezTo>
                <a:cubicBezTo>
                  <a:pt x="212014" y="11803"/>
                  <a:pt x="223818" y="0"/>
                  <a:pt x="238377" y="0"/>
                </a:cubicBezTo>
                <a:close/>
                <a:moveTo>
                  <a:pt x="132370" y="0"/>
                </a:moveTo>
                <a:cubicBezTo>
                  <a:pt x="146930" y="0"/>
                  <a:pt x="158733" y="11803"/>
                  <a:pt x="158733" y="26363"/>
                </a:cubicBezTo>
                <a:cubicBezTo>
                  <a:pt x="158733" y="40922"/>
                  <a:pt x="146930" y="52726"/>
                  <a:pt x="132370" y="52726"/>
                </a:cubicBezTo>
                <a:cubicBezTo>
                  <a:pt x="117811" y="52726"/>
                  <a:pt x="106007" y="40922"/>
                  <a:pt x="106007" y="26363"/>
                </a:cubicBezTo>
                <a:cubicBezTo>
                  <a:pt x="106007" y="11803"/>
                  <a:pt x="117811" y="0"/>
                  <a:pt x="132370" y="0"/>
                </a:cubicBezTo>
                <a:close/>
                <a:moveTo>
                  <a:pt x="26363" y="0"/>
                </a:moveTo>
                <a:cubicBezTo>
                  <a:pt x="40922" y="0"/>
                  <a:pt x="52726" y="11803"/>
                  <a:pt x="52726" y="26363"/>
                </a:cubicBezTo>
                <a:cubicBezTo>
                  <a:pt x="52726" y="40922"/>
                  <a:pt x="40922" y="52726"/>
                  <a:pt x="26363" y="52726"/>
                </a:cubicBezTo>
                <a:cubicBezTo>
                  <a:pt x="11803" y="52726"/>
                  <a:pt x="0" y="40922"/>
                  <a:pt x="0" y="26363"/>
                </a:cubicBezTo>
                <a:cubicBezTo>
                  <a:pt x="0" y="11803"/>
                  <a:pt x="11803" y="0"/>
                  <a:pt x="26363"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2" name="标题 1"/>
          <p:cNvSpPr>
            <a:spLocks noGrp="1"/>
          </p:cNvSpPr>
          <p:nvPr>
            <p:ph type="ctrTitle"/>
            <p:custDataLst>
              <p:tags r:id="rId10"/>
            </p:custDataLst>
          </p:nvPr>
        </p:nvSpPr>
        <p:spPr>
          <a:xfrm>
            <a:off x="782241" y="1744219"/>
            <a:ext cx="4340906" cy="1705031"/>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1"/>
            </p:custDataLst>
          </p:nvPr>
        </p:nvSpPr>
        <p:spPr>
          <a:xfrm>
            <a:off x="791766" y="3557250"/>
            <a:ext cx="4340906" cy="729000"/>
          </a:xfrm>
        </p:spPr>
        <p:txBody>
          <a:bodyPr wrap="square">
            <a:normAutofit/>
          </a:bodyPr>
          <a:lstStyle>
            <a:lvl1pPr marL="0" indent="0" algn="l">
              <a:lnSpc>
                <a:spcPct val="100000"/>
              </a:lnSpc>
              <a:buNone/>
              <a:defRPr sz="4800" b="1"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a:xfrm>
            <a:off x="6457950" y="5624513"/>
            <a:ext cx="2057400" cy="273844"/>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p:ph type="body" sz="quarter" idx="13" hasCustomPrompt="1"/>
            <p:custDataLst>
              <p:tags r:id="rId15"/>
            </p:custDataLst>
          </p:nvPr>
        </p:nvSpPr>
        <p:spPr>
          <a:xfrm>
            <a:off x="1175987" y="1263825"/>
            <a:ext cx="2230324" cy="378000"/>
          </a:xfrm>
        </p:spPr>
        <p:txBody>
          <a:bodyPr wrap="square" anchor="ctr">
            <a:normAutofit/>
          </a:bodyPr>
          <a:lstStyle>
            <a:lvl1pPr marL="0" indent="0">
              <a:lnSpc>
                <a:spcPct val="100000"/>
              </a:lnSpc>
              <a:buNone/>
              <a:defRPr sz="1600">
                <a:solidFill>
                  <a:schemeClr val="tx1">
                    <a:lumMod val="60000"/>
                    <a:lumOff val="40000"/>
                  </a:schemeClr>
                </a:solidFill>
              </a:defRPr>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6"/>
            </p:custDataLst>
          </p:nvPr>
        </p:nvSpPr>
        <p:spPr>
          <a:xfrm>
            <a:off x="802219" y="4891996"/>
            <a:ext cx="2700000" cy="378000"/>
          </a:xfrm>
          <a:noFill/>
        </p:spPr>
        <p:txBody>
          <a:bodyPr wrap="square" anchor="ctr">
            <a:normAutofit/>
          </a:bodyPr>
          <a:lstStyle>
            <a:lvl1pPr marL="0" indent="0" algn="l">
              <a:lnSpc>
                <a:spcPct val="100000"/>
              </a:lnSpc>
              <a:buNone/>
              <a:defRPr sz="1600">
                <a:solidFill>
                  <a:schemeClr val="tx2"/>
                </a:solidFill>
              </a:defRPr>
            </a:lvl1pPr>
          </a:lstStyle>
          <a:p>
            <a:pPr lvl="0"/>
            <a:r>
              <a:rPr lang="zh-CN" altLang="en-US" dirty="0"/>
              <a:t>署名</a:t>
            </a:r>
            <a:endParaRPr lang="zh-CN" altLang="en-US" dirty="0"/>
          </a:p>
        </p:txBody>
      </p:sp>
      <p:sp>
        <p:nvSpPr>
          <p:cNvPr id="19" name="椭圆 18"/>
          <p:cNvSpPr/>
          <p:nvPr userDrawn="1">
            <p:custDataLst>
              <p:tags r:id="rId17"/>
            </p:custDataLst>
          </p:nvPr>
        </p:nvSpPr>
        <p:spPr>
          <a:xfrm>
            <a:off x="791766" y="1408313"/>
            <a:ext cx="77297" cy="77297"/>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椭圆 20"/>
          <p:cNvSpPr/>
          <p:nvPr userDrawn="1">
            <p:custDataLst>
              <p:tags r:id="rId18"/>
            </p:custDataLst>
          </p:nvPr>
        </p:nvSpPr>
        <p:spPr>
          <a:xfrm>
            <a:off x="895496" y="1408313"/>
            <a:ext cx="77297" cy="77297"/>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椭圆 21"/>
          <p:cNvSpPr/>
          <p:nvPr userDrawn="1">
            <p:custDataLst>
              <p:tags r:id="rId19"/>
            </p:custDataLst>
          </p:nvPr>
        </p:nvSpPr>
        <p:spPr>
          <a:xfrm>
            <a:off x="999226" y="1408313"/>
            <a:ext cx="77297" cy="77297"/>
          </a:xfrm>
          <a:prstGeom prst="ellipse">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Rectangle 41712_#color_$lt2_$lt1-2497&amp;1692"/>
          <p:cNvSpPr/>
          <p:nvPr userDrawn="1">
            <p:custDataLst>
              <p:tags r:id="rId2"/>
            </p:custDataLst>
          </p:nvPr>
        </p:nvSpPr>
        <p:spPr>
          <a:xfrm>
            <a:off x="0" y="857250"/>
            <a:ext cx="9144000" cy="51435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llipse 3 (Stroke)_#color_$accent1_$accent1-2499&amp;1970"/>
          <p:cNvSpPr/>
          <p:nvPr userDrawn="1">
            <p:custDataLst>
              <p:tags r:id="rId3"/>
            </p:custDataLst>
          </p:nvPr>
        </p:nvSpPr>
        <p:spPr>
          <a:xfrm rot="18000000">
            <a:off x="455294" y="1255391"/>
            <a:ext cx="1134593" cy="1134593"/>
          </a:xfrm>
          <a:custGeom>
            <a:avLst/>
            <a:gdLst/>
            <a:ahLst/>
            <a:cxnLst/>
            <a:rect l="l" t="t" r="r" b="b"/>
            <a:pathLst>
              <a:path w="1512791" h="1512791">
                <a:moveTo>
                  <a:pt x="756395" y="1258791"/>
                </a:moveTo>
                <a:cubicBezTo>
                  <a:pt x="1033860" y="1258791"/>
                  <a:pt x="1258791" y="1033860"/>
                  <a:pt x="1258791" y="756395"/>
                </a:cubicBezTo>
                <a:cubicBezTo>
                  <a:pt x="1258791" y="478930"/>
                  <a:pt x="1033860" y="254000"/>
                  <a:pt x="756395" y="254000"/>
                </a:cubicBezTo>
                <a:cubicBezTo>
                  <a:pt x="478930" y="254000"/>
                  <a:pt x="254000" y="478930"/>
                  <a:pt x="254000" y="756395"/>
                </a:cubicBezTo>
                <a:cubicBezTo>
                  <a:pt x="254000" y="1033860"/>
                  <a:pt x="478930" y="1258791"/>
                  <a:pt x="756395" y="1258791"/>
                </a:cubicBezTo>
                <a:moveTo>
                  <a:pt x="756395" y="1512786"/>
                </a:moveTo>
                <a:cubicBezTo>
                  <a:pt x="1174140" y="1512786"/>
                  <a:pt x="1512786" y="1174140"/>
                  <a:pt x="1512786" y="756395"/>
                </a:cubicBezTo>
                <a:cubicBezTo>
                  <a:pt x="1512786" y="338649"/>
                  <a:pt x="1174140" y="0"/>
                  <a:pt x="756395" y="0"/>
                </a:cubicBezTo>
                <a:cubicBezTo>
                  <a:pt x="338649" y="0"/>
                  <a:pt x="0" y="338649"/>
                  <a:pt x="0" y="756395"/>
                </a:cubicBezTo>
                <a:cubicBezTo>
                  <a:pt x="0" y="1174140"/>
                  <a:pt x="338649" y="1512786"/>
                  <a:pt x="756395" y="1512786"/>
                </a:cubicBezTo>
              </a:path>
            </a:pathLst>
          </a:custGeom>
          <a:gradFill>
            <a:gsLst>
              <a:gs pos="0">
                <a:schemeClr val="accent1">
                  <a:alpha val="5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2 (Stroke)_#color_$accent1_$accent1-2499&amp;1973"/>
          <p:cNvSpPr/>
          <p:nvPr userDrawn="1">
            <p:custDataLst>
              <p:tags r:id="rId4"/>
            </p:custDataLst>
          </p:nvPr>
        </p:nvSpPr>
        <p:spPr>
          <a:xfrm>
            <a:off x="3491015" y="1823245"/>
            <a:ext cx="5652983" cy="4177505"/>
          </a:xfrm>
          <a:custGeom>
            <a:avLst/>
            <a:gdLst/>
            <a:ahLst/>
            <a:cxnLst/>
            <a:rect l="l" t="t" r="r" b="b"/>
            <a:pathLst>
              <a:path w="7537311" h="5570007">
                <a:moveTo>
                  <a:pt x="7537310" y="1653197"/>
                </a:moveTo>
                <a:cubicBezTo>
                  <a:pt x="7210044" y="1223395"/>
                  <a:pt x="6793840" y="850050"/>
                  <a:pt x="6296724" y="563039"/>
                </a:cubicBezTo>
                <a:cubicBezTo>
                  <a:pt x="4289158" y="-596028"/>
                  <a:pt x="1722107" y="91815"/>
                  <a:pt x="563039" y="2099374"/>
                </a:cubicBezTo>
                <a:cubicBezTo>
                  <a:pt x="-70213" y="3196196"/>
                  <a:pt x="-152173" y="4460037"/>
                  <a:pt x="231184" y="5570004"/>
                </a:cubicBezTo>
                <a:lnTo>
                  <a:pt x="3268116" y="5570004"/>
                </a:lnTo>
                <a:cubicBezTo>
                  <a:pt x="2554262" y="5087214"/>
                  <a:pt x="2325154" y="4127310"/>
                  <a:pt x="2762745" y="3369374"/>
                </a:cubicBezTo>
                <a:cubicBezTo>
                  <a:pt x="3220402" y="2576678"/>
                  <a:pt x="4234028" y="2305075"/>
                  <a:pt x="5026724" y="2762745"/>
                </a:cubicBezTo>
                <a:cubicBezTo>
                  <a:pt x="5819419" y="3220402"/>
                  <a:pt x="6091022" y="4234028"/>
                  <a:pt x="5633364" y="5026724"/>
                </a:cubicBezTo>
                <a:cubicBezTo>
                  <a:pt x="5503774" y="5251171"/>
                  <a:pt x="5329619" y="5433835"/>
                  <a:pt x="5128539" y="5570004"/>
                </a:cubicBezTo>
                <a:lnTo>
                  <a:pt x="7537310" y="5570004"/>
                </a:lnTo>
                <a:lnTo>
                  <a:pt x="7537310" y="1653197"/>
                </a:lnTo>
              </a:path>
            </a:pathLst>
          </a:custGeom>
          <a:gradFill>
            <a:gsLst>
              <a:gs pos="0">
                <a:schemeClr val="accent1">
                  <a:alpha val="80000"/>
                </a:schemeClr>
              </a:gs>
              <a:gs pos="100000">
                <a:schemeClr val="accent1">
                  <a:alpha val="0"/>
                </a:schemeClr>
              </a:gs>
            </a:gsLst>
            <a:lin ang="1173557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2" name="Ellipse 1 (Stroke)_#color_$accent1_$accent1-2499&amp;1976"/>
          <p:cNvSpPr/>
          <p:nvPr userDrawn="1">
            <p:custDataLst>
              <p:tags r:id="rId5"/>
            </p:custDataLst>
          </p:nvPr>
        </p:nvSpPr>
        <p:spPr>
          <a:xfrm>
            <a:off x="3796094" y="857250"/>
            <a:ext cx="5347904" cy="4296820"/>
          </a:xfrm>
          <a:custGeom>
            <a:avLst/>
            <a:gdLst/>
            <a:ahLst/>
            <a:cxnLst/>
            <a:rect l="l" t="t" r="r" b="b"/>
            <a:pathLst>
              <a:path w="7130538" h="5729093">
                <a:moveTo>
                  <a:pt x="2597976" y="0"/>
                </a:moveTo>
                <a:cubicBezTo>
                  <a:pt x="2888412" y="1061763"/>
                  <a:pt x="3581235" y="2013877"/>
                  <a:pt x="4609846" y="2607742"/>
                </a:cubicBezTo>
                <a:cubicBezTo>
                  <a:pt x="5403393" y="3065894"/>
                  <a:pt x="6281674" y="3244367"/>
                  <a:pt x="7130542" y="3173730"/>
                </a:cubicBezTo>
                <a:lnTo>
                  <a:pt x="7130542" y="5719559"/>
                </a:lnTo>
                <a:cubicBezTo>
                  <a:pt x="5849061" y="5787123"/>
                  <a:pt x="4533989" y="5496890"/>
                  <a:pt x="3339846" y="4807445"/>
                </a:cubicBezTo>
                <a:cubicBezTo>
                  <a:pt x="1494117" y="3741814"/>
                  <a:pt x="329867" y="1949120"/>
                  <a:pt x="0" y="0"/>
                </a:cubicBezTo>
                <a:lnTo>
                  <a:pt x="2597976" y="0"/>
                </a:lnTo>
              </a:path>
            </a:pathLst>
          </a:custGeom>
          <a:gradFill>
            <a:gsLst>
              <a:gs pos="0">
                <a:schemeClr val="accent1">
                  <a:alpha val="8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pic>
        <p:nvPicPr>
          <p:cNvPr id="13" name="图片 12" descr="C:/Users/kingsoft/AppData/Local/Temp/fig2wpp/@png2x_pic1-2490&amp;1162.png"/>
          <p:cNvPicPr>
            <a:picLocks noChangeAspect="1"/>
          </p:cNvPicPr>
          <p:nvPr userDrawn="1">
            <p:custDataLst>
              <p:tags r:id="rId6"/>
            </p:custDataLst>
          </p:nvPr>
        </p:nvPicPr>
        <p:blipFill>
          <a:blip r:embed="rId7" r:link="rId8">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25000" contrast="60000"/>
                    </a14:imgEffect>
                    <a14:imgEffect>
                      <a14:colorTemperature colorTemp="5900"/>
                    </a14:imgEffect>
                    <a14:imgEffect>
                      <a14:saturation sat="400000"/>
                    </a14:imgEffect>
                  </a14:imgLayer>
                </a14:imgProps>
              </a:ext>
            </a:extLst>
          </a:blip>
          <a:stretch>
            <a:fillRect/>
          </a:stretch>
        </p:blipFill>
        <p:spPr>
          <a:xfrm>
            <a:off x="4438650" y="857250"/>
            <a:ext cx="4705350" cy="5143500"/>
          </a:xfrm>
          <a:prstGeom prst="rect">
            <a:avLst/>
          </a:prstGeom>
        </p:spPr>
      </p:pic>
      <p:pic>
        <p:nvPicPr>
          <p:cNvPr id="15" name="图片 14" descr="C:/Users/kingsoft/AppData/Local/Temp/fig2wpp/@png2x_pic2-2497&amp;1319.png"/>
          <p:cNvPicPr>
            <a:picLocks noChangeAspect="1"/>
          </p:cNvPicPr>
          <p:nvPr userDrawn="1">
            <p:custDataLst>
              <p:tags r:id="rId10"/>
            </p:custDataLst>
          </p:nvPr>
        </p:nvPicPr>
        <p:blipFill>
          <a:blip r:embed="rId11" r:link="rId8">
            <a:duotone>
              <a:schemeClr val="accent1">
                <a:shade val="45000"/>
                <a:satMod val="135000"/>
              </a:schemeClr>
              <a:prstClr val="white"/>
            </a:duotone>
            <a:extLst>
              <a:ext uri="{BEBA8EAE-BF5A-486C-A8C5-ECC9F3942E4B}">
                <a14:imgProps xmlns:a14="http://schemas.microsoft.com/office/drawing/2010/main">
                  <a14:imgLayer r:embed="rId12">
                    <a14:imgEffect>
                      <a14:brightnessContrast bright="-25000" contrast="60000"/>
                    </a14:imgEffect>
                  </a14:imgLayer>
                </a14:imgProps>
              </a:ext>
            </a:extLst>
          </a:blip>
          <a:stretch>
            <a:fillRect/>
          </a:stretch>
        </p:blipFill>
        <p:spPr>
          <a:xfrm>
            <a:off x="5947410" y="1510189"/>
            <a:ext cx="2485073" cy="2453640"/>
          </a:xfrm>
          <a:prstGeom prst="rect">
            <a:avLst/>
          </a:prstGeom>
        </p:spPr>
      </p:pic>
      <p:sp>
        <p:nvSpPr>
          <p:cNvPr id="2" name="标题 1"/>
          <p:cNvSpPr>
            <a:spLocks noGrp="1"/>
          </p:cNvSpPr>
          <p:nvPr>
            <p:ph type="ctrTitle"/>
            <p:custDataLst>
              <p:tags r:id="rId13"/>
            </p:custDataLst>
          </p:nvPr>
        </p:nvSpPr>
        <p:spPr>
          <a:xfrm>
            <a:off x="731903" y="1753422"/>
            <a:ext cx="3949205" cy="3344966"/>
          </a:xfrm>
        </p:spPr>
        <p:txBody>
          <a:bodyPr wrap="square" anchor="ctr">
            <a:normAutofit/>
          </a:bodyPr>
          <a:lstStyle>
            <a:lvl1pPr algn="l">
              <a:lnSpc>
                <a:spcPct val="100000"/>
              </a:lnSpc>
              <a:defRPr sz="6600">
                <a:solidFill>
                  <a:schemeClr val="tx2"/>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dirty="0"/>
          </a:p>
        </p:txBody>
      </p:sp>
      <p:sp>
        <p:nvSpPr>
          <p:cNvPr id="5" name="页脚占位符 4"/>
          <p:cNvSpPr>
            <a:spLocks noGrp="1"/>
          </p:cNvSpPr>
          <p:nvPr>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6"/>
            </p:custDataLst>
          </p:nvPr>
        </p:nvSpPr>
        <p:spPr>
          <a:xfrm>
            <a:off x="6457950" y="5624513"/>
            <a:ext cx="2057400" cy="273844"/>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7"/>
            </p:custDataLst>
          </p:nvPr>
        </p:nvSpPr>
        <p:spPr>
          <a:xfrm>
            <a:off x="731903" y="5168210"/>
            <a:ext cx="3949205" cy="400620"/>
          </a:xfrm>
        </p:spPr>
        <p:txBody>
          <a:bodyPr wrap="square" anchor="t">
            <a:normAutofit/>
          </a:bodyPr>
          <a:lstStyle>
            <a:lvl1pPr marL="0" indent="0" algn="l">
              <a:lnSpc>
                <a:spcPct val="100000"/>
              </a:lnSpc>
              <a:buNone/>
              <a:defRPr sz="240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chor="b">
            <a:normAutofit/>
          </a:bodyPr>
          <a:lstStyle>
            <a:lvl1pPr>
              <a:defRPr sz="3600">
                <a:solidFill>
                  <a:schemeClr val="tx2"/>
                </a:solidFill>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solidFill>
                  <a:schemeClr val="tx2"/>
                </a:solidFill>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5" name="Rectangle 41712_#color_$lt2_$lt1-2499&amp;1982"/>
          <p:cNvSpPr/>
          <p:nvPr userDrawn="1">
            <p:custDataLst>
              <p:tags r:id="rId2"/>
            </p:custDataLst>
          </p:nvPr>
        </p:nvSpPr>
        <p:spPr>
          <a:xfrm>
            <a:off x="900" y="857250"/>
            <a:ext cx="9142200" cy="51435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6" name="Ellipse 2 (Stroke)_#color_$accent1_$accent1-2499&amp;1986"/>
          <p:cNvSpPr/>
          <p:nvPr userDrawn="1">
            <p:custDataLst>
              <p:tags r:id="rId3"/>
            </p:custDataLst>
          </p:nvPr>
        </p:nvSpPr>
        <p:spPr>
          <a:xfrm flipV="1">
            <a:off x="0" y="857250"/>
            <a:ext cx="4243593" cy="5143500"/>
          </a:xfrm>
          <a:custGeom>
            <a:avLst/>
            <a:gdLst/>
            <a:ahLst/>
            <a:cxnLst/>
            <a:rect l="l" t="t" r="r" b="b"/>
            <a:pathLst>
              <a:path w="5658124" h="6858000">
                <a:moveTo>
                  <a:pt x="0" y="5525618"/>
                </a:moveTo>
                <a:lnTo>
                  <a:pt x="0" y="6858000"/>
                </a:lnTo>
                <a:lnTo>
                  <a:pt x="3952723" y="6858000"/>
                </a:lnTo>
                <a:cubicBezTo>
                  <a:pt x="4263555" y="6581902"/>
                  <a:pt x="4545228" y="6262802"/>
                  <a:pt x="4788687" y="5902452"/>
                </a:cubicBezTo>
                <a:cubicBezTo>
                  <a:pt x="6036386" y="4055707"/>
                  <a:pt x="5904421" y="1682179"/>
                  <a:pt x="4628604" y="0"/>
                </a:cubicBezTo>
                <a:lnTo>
                  <a:pt x="0" y="0"/>
                </a:lnTo>
                <a:lnTo>
                  <a:pt x="0" y="603432"/>
                </a:lnTo>
                <a:cubicBezTo>
                  <a:pt x="665350" y="444720"/>
                  <a:pt x="1392542" y="554733"/>
                  <a:pt x="2003997" y="967848"/>
                </a:cubicBezTo>
                <a:cubicBezTo>
                  <a:pt x="3161767" y="1750060"/>
                  <a:pt x="3466224" y="3322726"/>
                  <a:pt x="2684005" y="4480497"/>
                </a:cubicBezTo>
                <a:cubicBezTo>
                  <a:pt x="2077364" y="5378412"/>
                  <a:pt x="995265" y="5763070"/>
                  <a:pt x="0" y="5525618"/>
                </a:cubicBezTo>
              </a:path>
            </a:pathLst>
          </a:custGeom>
          <a:gradFill>
            <a:gsLst>
              <a:gs pos="0">
                <a:schemeClr val="accent1">
                  <a:alpha val="61000"/>
                </a:schemeClr>
              </a:gs>
              <a:gs pos="100000">
                <a:schemeClr val="accent1">
                  <a:alpha val="0"/>
                </a:schemeClr>
              </a:gs>
            </a:gsLst>
            <a:lin ang="11327290"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pic>
        <p:nvPicPr>
          <p:cNvPr id="10" name="图片 9" descr="C:/Users/kingsoft/AppData/Local/Temp/fig2wpp/@png2x_pic2-2497&amp;1736.png"/>
          <p:cNvPicPr>
            <a:picLocks noChangeAspect="1"/>
          </p:cNvPicPr>
          <p:nvPr userDrawn="1">
            <p:custDataLst>
              <p:tags r:id="rId4"/>
            </p:custDataLst>
          </p:nvPr>
        </p:nvPicPr>
        <p:blipFill>
          <a:blip r:embed="rId5" r:link="rId6">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25000" contrast="60000"/>
                    </a14:imgEffect>
                  </a14:imgLayer>
                </a14:imgProps>
              </a:ext>
            </a:extLst>
          </a:blip>
          <a:stretch>
            <a:fillRect/>
          </a:stretch>
        </p:blipFill>
        <p:spPr>
          <a:xfrm>
            <a:off x="9525" y="2705100"/>
            <a:ext cx="3762375" cy="3295650"/>
          </a:xfrm>
          <a:prstGeom prst="rect">
            <a:avLst/>
          </a:prstGeom>
        </p:spPr>
      </p:pic>
      <p:pic>
        <p:nvPicPr>
          <p:cNvPr id="11" name="图片 10" descr="C:/Users/kingsoft/AppData/Local/Temp/fig2wpp/@png2x_pic1-2497&amp;1735.png"/>
          <p:cNvPicPr>
            <a:picLocks noChangeAspect="1"/>
          </p:cNvPicPr>
          <p:nvPr userDrawn="1">
            <p:custDataLst>
              <p:tags r:id="rId8"/>
            </p:custDataLst>
          </p:nvPr>
        </p:nvPicPr>
        <p:blipFill>
          <a:blip r:embed="rId9" r:link="rId6">
            <a:duotone>
              <a:schemeClr val="accent1">
                <a:shade val="45000"/>
                <a:satMod val="135000"/>
              </a:schemeClr>
              <a:prstClr val="white"/>
            </a:duotone>
            <a:extLst>
              <a:ext uri="{BEBA8EAE-BF5A-486C-A8C5-ECC9F3942E4B}">
                <a14:imgProps xmlns:a14="http://schemas.microsoft.com/office/drawing/2010/main">
                  <a14:imgLayer r:embed="rId10">
                    <a14:imgEffect>
                      <a14:brightnessContrast bright="-25000" contrast="60000"/>
                    </a14:imgEffect>
                  </a14:imgLayer>
                </a14:imgProps>
              </a:ext>
            </a:extLst>
          </a:blip>
          <a:stretch>
            <a:fillRect/>
          </a:stretch>
        </p:blipFill>
        <p:spPr>
          <a:xfrm>
            <a:off x="9525" y="1819275"/>
            <a:ext cx="1933575" cy="2819400"/>
          </a:xfrm>
          <a:prstGeom prst="rect">
            <a:avLst/>
          </a:prstGeom>
        </p:spPr>
      </p:pic>
      <p:sp>
        <p:nvSpPr>
          <p:cNvPr id="2" name="标题 1"/>
          <p:cNvSpPr>
            <a:spLocks noGrp="1"/>
          </p:cNvSpPr>
          <p:nvPr>
            <p:ph type="title" hasCustomPrompt="1"/>
            <p:custDataLst>
              <p:tags r:id="rId11"/>
            </p:custDataLst>
          </p:nvPr>
        </p:nvSpPr>
        <p:spPr>
          <a:xfrm>
            <a:off x="2553404" y="2031728"/>
            <a:ext cx="1575539" cy="810816"/>
          </a:xfrm>
        </p:spPr>
        <p:txBody>
          <a:bodyPr wrap="square" anchor="b">
            <a:normAutofit/>
          </a:bodyPr>
          <a:lstStyle>
            <a:lvl1pPr>
              <a:defRPr sz="6000">
                <a:solidFill>
                  <a:schemeClr val="tx2"/>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3"/>
            </p:custDataLst>
          </p:nvPr>
        </p:nvSpPr>
        <p:spPr/>
        <p:txBody>
          <a:bodyPr/>
          <a:lstStyle/>
          <a:p>
            <a:endParaRPr lang="zh-CN" altLang="en-US"/>
          </a:p>
        </p:txBody>
      </p:sp>
      <p:sp>
        <p:nvSpPr>
          <p:cNvPr id="9" name="灯片编号占位符 5"/>
          <p:cNvSpPr>
            <a:spLocks noGrp="1"/>
          </p:cNvSpPr>
          <p:nvPr>
            <p:ph type="sldNum" sz="quarter" idx="12"/>
            <p:custDataLst>
              <p:tags r:id="rId1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Rectangle 41712_#color_$lt2_$lt1-2499&amp;1992"/>
          <p:cNvSpPr/>
          <p:nvPr userDrawn="1">
            <p:custDataLst>
              <p:tags r:id="rId2"/>
            </p:custDataLst>
          </p:nvPr>
        </p:nvSpPr>
        <p:spPr>
          <a:xfrm>
            <a:off x="0" y="857250"/>
            <a:ext cx="9144000" cy="51435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0" name="Ellipse 1 (Stroke)_#color_$accent1_$accent1-2499&amp;1995"/>
          <p:cNvSpPr/>
          <p:nvPr userDrawn="1">
            <p:custDataLst>
              <p:tags r:id="rId3"/>
            </p:custDataLst>
          </p:nvPr>
        </p:nvSpPr>
        <p:spPr>
          <a:xfrm>
            <a:off x="0" y="857250"/>
            <a:ext cx="5043483" cy="4296713"/>
          </a:xfrm>
          <a:custGeom>
            <a:avLst/>
            <a:gdLst/>
            <a:ahLst/>
            <a:cxnLst/>
            <a:rect l="l" t="t" r="r" b="b"/>
            <a:pathLst>
              <a:path w="6724644" h="5728950">
                <a:moveTo>
                  <a:pt x="0" y="3188424"/>
                </a:moveTo>
                <a:lnTo>
                  <a:pt x="0" y="5728945"/>
                </a:lnTo>
                <a:cubicBezTo>
                  <a:pt x="1151291" y="5721541"/>
                  <a:pt x="2316442" y="5424259"/>
                  <a:pt x="3384804" y="4807445"/>
                </a:cubicBezTo>
                <a:cubicBezTo>
                  <a:pt x="5230533" y="3741814"/>
                  <a:pt x="6394780" y="1949120"/>
                  <a:pt x="6724650" y="0"/>
                </a:cubicBezTo>
                <a:lnTo>
                  <a:pt x="4126662" y="0"/>
                </a:lnTo>
                <a:cubicBezTo>
                  <a:pt x="3836238" y="1061762"/>
                  <a:pt x="3143415" y="2013877"/>
                  <a:pt x="2114804" y="2607742"/>
                </a:cubicBezTo>
                <a:cubicBezTo>
                  <a:pt x="1447178" y="2993187"/>
                  <a:pt x="719590" y="3180677"/>
                  <a:pt x="0" y="3188424"/>
                </a:cubicBezTo>
              </a:path>
            </a:pathLst>
          </a:custGeom>
          <a:gradFill>
            <a:gsLst>
              <a:gs pos="0">
                <a:schemeClr val="accent1">
                  <a:alpha val="38000"/>
                </a:schemeClr>
              </a:gs>
              <a:gs pos="100000">
                <a:schemeClr val="accent1">
                  <a:alpha val="0"/>
                </a:schemeClr>
              </a:gs>
            </a:gsLst>
            <a:lin ang="189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3 (Stroke)_#color_$accent1_$accent1-2499&amp;1966"/>
          <p:cNvSpPr/>
          <p:nvPr userDrawn="1">
            <p:custDataLst>
              <p:tags r:id="rId4"/>
            </p:custDataLst>
          </p:nvPr>
        </p:nvSpPr>
        <p:spPr>
          <a:xfrm>
            <a:off x="7456763" y="1356183"/>
            <a:ext cx="1134782" cy="1134782"/>
          </a:xfrm>
          <a:custGeom>
            <a:avLst/>
            <a:gdLst/>
            <a:ahLst/>
            <a:cxnLst/>
            <a:rect l="l" t="t" r="r" b="b"/>
            <a:pathLst>
              <a:path w="1513043" h="1513043">
                <a:moveTo>
                  <a:pt x="321434" y="1007720"/>
                </a:moveTo>
                <a:cubicBezTo>
                  <a:pt x="182702" y="767428"/>
                  <a:pt x="265032" y="460167"/>
                  <a:pt x="505324" y="321434"/>
                </a:cubicBezTo>
                <a:cubicBezTo>
                  <a:pt x="745616" y="182702"/>
                  <a:pt x="1052876" y="265032"/>
                  <a:pt x="1191609" y="505324"/>
                </a:cubicBezTo>
                <a:cubicBezTo>
                  <a:pt x="1330338" y="745616"/>
                  <a:pt x="1248011" y="1052876"/>
                  <a:pt x="1007720" y="1191609"/>
                </a:cubicBezTo>
                <a:cubicBezTo>
                  <a:pt x="767428" y="1330338"/>
                  <a:pt x="460167" y="1248011"/>
                  <a:pt x="321434" y="1007720"/>
                </a:cubicBezTo>
                <a:moveTo>
                  <a:pt x="101464" y="1134720"/>
                </a:moveTo>
                <a:cubicBezTo>
                  <a:pt x="-107409" y="772941"/>
                  <a:pt x="16546" y="310337"/>
                  <a:pt x="378324" y="101464"/>
                </a:cubicBezTo>
                <a:cubicBezTo>
                  <a:pt x="740103" y="-107409"/>
                  <a:pt x="1202707" y="16546"/>
                  <a:pt x="1411580" y="378324"/>
                </a:cubicBezTo>
                <a:cubicBezTo>
                  <a:pt x="1620457" y="740103"/>
                  <a:pt x="1496492" y="1202707"/>
                  <a:pt x="1134720" y="1411580"/>
                </a:cubicBezTo>
                <a:cubicBezTo>
                  <a:pt x="772941" y="1620457"/>
                  <a:pt x="310337" y="1496492"/>
                  <a:pt x="101464" y="1134720"/>
                </a:cubicBezTo>
              </a:path>
            </a:pathLst>
          </a:custGeom>
          <a:gradFill>
            <a:gsLst>
              <a:gs pos="0">
                <a:schemeClr val="accent1">
                  <a:alpha val="25000"/>
                </a:schemeClr>
              </a:gs>
              <a:gs pos="100000">
                <a:schemeClr val="accent1">
                  <a:alpha val="0"/>
                </a:schemeClr>
              </a:gs>
            </a:gsLst>
            <a:lin ang="132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2" name="Ellipse 2 (Stroke)_#color_$accent1_$accent1-2499&amp;1998"/>
          <p:cNvSpPr/>
          <p:nvPr userDrawn="1">
            <p:custDataLst>
              <p:tags r:id="rId5"/>
            </p:custDataLst>
          </p:nvPr>
        </p:nvSpPr>
        <p:spPr>
          <a:xfrm>
            <a:off x="0" y="1823264"/>
            <a:ext cx="5348562" cy="4177487"/>
          </a:xfrm>
          <a:custGeom>
            <a:avLst/>
            <a:gdLst/>
            <a:ahLst/>
            <a:cxnLst/>
            <a:rect l="l" t="t" r="r" b="b"/>
            <a:pathLst>
              <a:path w="7131416" h="5569982">
                <a:moveTo>
                  <a:pt x="6900240" y="5569979"/>
                </a:moveTo>
                <a:cubicBezTo>
                  <a:pt x="7283590" y="4460011"/>
                  <a:pt x="7201624" y="3196196"/>
                  <a:pt x="6568377" y="2099374"/>
                </a:cubicBezTo>
                <a:cubicBezTo>
                  <a:pt x="5409311" y="91815"/>
                  <a:pt x="2842247" y="-596028"/>
                  <a:pt x="834690" y="563039"/>
                </a:cubicBezTo>
                <a:cubicBezTo>
                  <a:pt x="524253" y="742269"/>
                  <a:pt x="245374" y="955167"/>
                  <a:pt x="0" y="1194458"/>
                </a:cubicBezTo>
                <a:lnTo>
                  <a:pt x="0" y="5569979"/>
                </a:lnTo>
                <a:lnTo>
                  <a:pt x="2002841" y="5569979"/>
                </a:lnTo>
                <a:cubicBezTo>
                  <a:pt x="1801774" y="5433822"/>
                  <a:pt x="1627632" y="5251158"/>
                  <a:pt x="1498054" y="5026724"/>
                </a:cubicBezTo>
                <a:cubicBezTo>
                  <a:pt x="1040393" y="4234028"/>
                  <a:pt x="1311986" y="3220402"/>
                  <a:pt x="2104695" y="2762745"/>
                </a:cubicBezTo>
                <a:cubicBezTo>
                  <a:pt x="2897391" y="2305075"/>
                  <a:pt x="3911003" y="2576678"/>
                  <a:pt x="4368673" y="3369374"/>
                </a:cubicBezTo>
                <a:cubicBezTo>
                  <a:pt x="4806264" y="4127297"/>
                  <a:pt x="4577169" y="5087188"/>
                  <a:pt x="3863340" y="5569979"/>
                </a:cubicBezTo>
                <a:lnTo>
                  <a:pt x="6900240" y="5569979"/>
                </a:lnTo>
              </a:path>
            </a:pathLst>
          </a:custGeom>
          <a:gradFill>
            <a:gsLst>
              <a:gs pos="0">
                <a:schemeClr val="accent1">
                  <a:alpha val="75000"/>
                </a:schemeClr>
              </a:gs>
              <a:gs pos="100000">
                <a:schemeClr val="accent1">
                  <a:alpha val="0"/>
                </a:schemeClr>
              </a:gs>
            </a:gsLst>
            <a:lin ang="1852729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title" hasCustomPrompt="1"/>
            <p:custDataLst>
              <p:tags r:id="rId6"/>
            </p:custDataLst>
          </p:nvPr>
        </p:nvSpPr>
        <p:spPr>
          <a:xfrm>
            <a:off x="4864231" y="4468718"/>
            <a:ext cx="3741455" cy="1134782"/>
          </a:xfrm>
        </p:spPr>
        <p:txBody>
          <a:bodyPr wrap="square" anchor="t">
            <a:normAutofit/>
          </a:bodyPr>
          <a:lstStyle>
            <a:lvl1pPr algn="r">
              <a:defRPr sz="5000">
                <a:solidFill>
                  <a:schemeClr val="tx2"/>
                </a:solidFill>
                <a:latin typeface="+mj-ea"/>
                <a:ea typeface="+mj-ea"/>
              </a:defRPr>
            </a:lvl1pPr>
          </a:lstStyle>
          <a:p>
            <a:r>
              <a:rPr lang="zh-CN" altLang="en-US" dirty="0"/>
              <a:t>编辑母版标题</a:t>
            </a:r>
            <a:endParaRPr lang="zh-CN" altLang="en-US" dirty="0"/>
          </a:p>
        </p:txBody>
      </p:sp>
      <p:sp>
        <p:nvSpPr>
          <p:cNvPr id="8" name="节编号 3"/>
          <p:cNvSpPr>
            <a:spLocks noGrp="1"/>
          </p:cNvSpPr>
          <p:nvPr>
            <p:ph type="body" sz="quarter" idx="13" hasCustomPrompt="1"/>
            <p:custDataLst>
              <p:tags r:id="rId7"/>
            </p:custDataLst>
          </p:nvPr>
        </p:nvSpPr>
        <p:spPr>
          <a:xfrm>
            <a:off x="4864231" y="2389282"/>
            <a:ext cx="3741455" cy="1956094"/>
          </a:xfrm>
        </p:spPr>
        <p:txBody>
          <a:bodyPr wrap="square" anchor="b">
            <a:normAutofit/>
          </a:bodyPr>
          <a:lstStyle>
            <a:lvl1pPr marL="0" indent="0" algn="r">
              <a:buNone/>
              <a:defRPr sz="8000" b="1">
                <a:solidFill>
                  <a:schemeClr val="accent1">
                    <a:lumMod val="75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9"/>
            </p:custDataLst>
          </p:nvPr>
        </p:nvSpPr>
        <p:spPr/>
        <p:txBody>
          <a:bodyPr/>
          <a:lstStyle/>
          <a:p>
            <a:endParaRPr lang="zh-CN" altLang="en-US"/>
          </a:p>
        </p:txBody>
      </p:sp>
      <p:sp>
        <p:nvSpPr>
          <p:cNvPr id="6" name="灯片编号占位符 6"/>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1127250"/>
            <a:ext cx="8100000" cy="540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521100" y="1880550"/>
            <a:ext cx="3886200" cy="36099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4734900" y="1880550"/>
            <a:ext cx="3886200" cy="36099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1127250"/>
            <a:ext cx="8100000" cy="540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21100" y="1880550"/>
            <a:ext cx="3868340" cy="405000"/>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521100" y="2403206"/>
            <a:ext cx="3868340" cy="3096291"/>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4733709" y="1880550"/>
            <a:ext cx="3887391" cy="405000"/>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4733709" y="2403206"/>
            <a:ext cx="3887391" cy="3096291"/>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rotWithShape="1">
          <a:blip r:embed="rId3">
            <a:duotone>
              <a:schemeClr val="accent1">
                <a:shade val="45000"/>
                <a:satMod val="135000"/>
              </a:schemeClr>
              <a:prstClr val="white"/>
            </a:duotone>
          </a:blip>
          <a:srcRect l="9286" b="39142"/>
          <a:stretch>
            <a:fillRect/>
          </a:stretch>
        </p:blipFill>
        <p:spPr>
          <a:xfrm>
            <a:off x="0" y="2760980"/>
            <a:ext cx="4587488" cy="4103468"/>
          </a:xfrm>
          <a:prstGeom prst="rect">
            <a:avLst/>
          </a:prstGeom>
        </p:spPr>
      </p:pic>
      <p:pic>
        <p:nvPicPr>
          <p:cNvPr id="33" name="图片 32"/>
          <p:cNvPicPr>
            <a:picLocks noChangeAspect="1"/>
          </p:cNvPicPr>
          <p:nvPr>
            <p:custDataLst>
              <p:tags r:id="rId4"/>
            </p:custDataLst>
          </p:nvPr>
        </p:nvPicPr>
        <p:blipFill rotWithShape="1">
          <a:blip r:embed="rId5">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24" name="图片 23"/>
          <p:cNvPicPr>
            <a:picLocks noChangeAspect="1"/>
          </p:cNvPicPr>
          <p:nvPr>
            <p:custDataLst>
              <p:tags r:id="rId6"/>
            </p:custDataLst>
          </p:nvPr>
        </p:nvPicPr>
        <p:blipFill rotWithShape="1">
          <a:blip r:embed="rId7">
            <a:duotone>
              <a:schemeClr val="accent1">
                <a:shade val="45000"/>
                <a:satMod val="135000"/>
              </a:schemeClr>
              <a:prstClr val="white"/>
            </a:duotone>
          </a:blip>
          <a:srcRect t="14816"/>
          <a:stretch>
            <a:fillRect/>
          </a:stretch>
        </p:blipFill>
        <p:spPr>
          <a:xfrm>
            <a:off x="734854" y="0"/>
            <a:ext cx="2766300" cy="3147126"/>
          </a:xfrm>
          <a:prstGeom prst="rect">
            <a:avLst/>
          </a:prstGeom>
        </p:spPr>
      </p:pic>
      <p:pic>
        <p:nvPicPr>
          <p:cNvPr id="26" name="图片 25"/>
          <p:cNvPicPr>
            <a:picLocks noChangeAspect="1"/>
          </p:cNvPicPr>
          <p:nvPr>
            <p:custDataLst>
              <p:tags r:id="rId8"/>
            </p:custDataLst>
          </p:nvPr>
        </p:nvPicPr>
        <p:blipFill rotWithShape="1">
          <a:blip r:embed="rId9">
            <a:duotone>
              <a:schemeClr val="accent1">
                <a:shade val="45000"/>
                <a:satMod val="135000"/>
              </a:schemeClr>
              <a:prstClr val="white"/>
            </a:duotone>
          </a:blip>
          <a:srcRect t="21428"/>
          <a:stretch>
            <a:fillRect/>
          </a:stretch>
        </p:blipFill>
        <p:spPr>
          <a:xfrm>
            <a:off x="5619134" y="8212"/>
            <a:ext cx="2711431" cy="2840584"/>
          </a:xfrm>
          <a:prstGeom prst="rect">
            <a:avLst/>
          </a:prstGeom>
        </p:spPr>
      </p:pic>
      <p:pic>
        <p:nvPicPr>
          <p:cNvPr id="21" name="图片 20"/>
          <p:cNvPicPr>
            <a:picLocks noChangeAspect="1"/>
          </p:cNvPicPr>
          <p:nvPr>
            <p:custDataLst>
              <p:tags r:id="rId10"/>
            </p:custDataLst>
          </p:nvPr>
        </p:nvPicPr>
        <p:blipFill rotWithShape="1">
          <a:blip r:embed="rId11">
            <a:duotone>
              <a:schemeClr val="accent1">
                <a:shade val="45000"/>
                <a:satMod val="135000"/>
              </a:schemeClr>
              <a:prstClr val="white"/>
            </a:duotone>
          </a:blip>
          <a:srcRect b="31073"/>
          <a:stretch>
            <a:fillRect/>
          </a:stretch>
        </p:blipFill>
        <p:spPr>
          <a:xfrm>
            <a:off x="449580" y="4057425"/>
            <a:ext cx="3054361" cy="2807024"/>
          </a:xfrm>
          <a:prstGeom prst="rect">
            <a:avLst/>
          </a:prstGeom>
        </p:spPr>
      </p:pic>
      <p:sp>
        <p:nvSpPr>
          <p:cNvPr id="28" name="椭圆 27"/>
          <p:cNvSpPr/>
          <p:nvPr>
            <p:custDataLst>
              <p:tags r:id="rId12"/>
            </p:custDataLst>
          </p:nvPr>
        </p:nvSpPr>
        <p:spPr>
          <a:xfrm rot="19860000">
            <a:off x="409575" y="857250"/>
            <a:ext cx="1359694" cy="528955"/>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29" name="十字星 28"/>
          <p:cNvSpPr/>
          <p:nvPr>
            <p:custDataLst>
              <p:tags r:id="rId13"/>
            </p:custDataLst>
          </p:nvPr>
        </p:nvSpPr>
        <p:spPr>
          <a:xfrm>
            <a:off x="1137285" y="557530"/>
            <a:ext cx="233363" cy="3111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0" name="椭圆 9"/>
          <p:cNvSpPr/>
          <p:nvPr>
            <p:custDataLst>
              <p:tags r:id="rId1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9" name="椭圆 8"/>
          <p:cNvSpPr/>
          <p:nvPr>
            <p:custDataLst>
              <p:tags r:id="rId15"/>
            </p:custDataLst>
          </p:nvPr>
        </p:nvSpPr>
        <p:spPr>
          <a:xfrm rot="1800000">
            <a:off x="298609"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30" name="十字星 29"/>
          <p:cNvSpPr/>
          <p:nvPr>
            <p:custDataLst>
              <p:tags r:id="rId16"/>
            </p:custDataLst>
          </p:nvPr>
        </p:nvSpPr>
        <p:spPr>
          <a:xfrm>
            <a:off x="1988820"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62" name="椭圆 61"/>
          <p:cNvSpPr/>
          <p:nvPr>
            <p:custDataLst>
              <p:tags r:id="rId17"/>
            </p:custDataLst>
          </p:nvPr>
        </p:nvSpPr>
        <p:spPr>
          <a:xfrm>
            <a:off x="542925" y="6341745"/>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63" name="椭圆 62"/>
          <p:cNvSpPr/>
          <p:nvPr>
            <p:custDataLst>
              <p:tags r:id="rId18"/>
            </p:custDataLst>
          </p:nvPr>
        </p:nvSpPr>
        <p:spPr>
          <a:xfrm>
            <a:off x="542925" y="6144895"/>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64" name="椭圆 63"/>
          <p:cNvSpPr/>
          <p:nvPr>
            <p:custDataLst>
              <p:tags r:id="rId19"/>
            </p:custDataLst>
          </p:nvPr>
        </p:nvSpPr>
        <p:spPr>
          <a:xfrm>
            <a:off x="542925" y="5951855"/>
            <a:ext cx="85725" cy="114300"/>
          </a:xfrm>
          <a:prstGeom prst="ellipse">
            <a:avLst/>
          </a:prstGeom>
          <a:solidFill>
            <a:schemeClr val="accent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6" name="标题"/>
          <p:cNvSpPr txBox="1">
            <a:spLocks noGrp="1"/>
          </p:cNvSpPr>
          <p:nvPr>
            <p:ph type="title" idx="1" hasCustomPrompt="1"/>
            <p:custDataLst>
              <p:tags r:id="rId20"/>
            </p:custDataLst>
          </p:nvPr>
        </p:nvSpPr>
        <p:spPr>
          <a:xfrm>
            <a:off x="580169" y="826460"/>
            <a:ext cx="1143625" cy="732822"/>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50" b="0" i="0" u="none" strike="noStrike" kern="1200" cap="none" spc="300" normalizeH="0" baseline="0" noProof="1" dirty="0">
                <a:solidFill>
                  <a:schemeClr val="tx1">
                    <a:lumMod val="85000"/>
                    <a:lumOff val="15000"/>
                  </a:schemeClr>
                </a:solidFill>
                <a:latin typeface="+mj-ea"/>
                <a:ea typeface="+mj-ea"/>
                <a:cs typeface="MiSans"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21"/>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2"/>
            </p:custDataLst>
          </p:nvPr>
        </p:nvSpPr>
        <p:spPr>
          <a:xfrm>
            <a:off x="3087000" y="6314400"/>
            <a:ext cx="2970000" cy="316800"/>
          </a:xfrm>
        </p:spPr>
        <p:txBody>
          <a:bodyPr/>
          <a:lstStyle/>
          <a:p>
            <a:endParaRPr lang="zh-CN" altLang="en-US" dirty="0"/>
          </a:p>
        </p:txBody>
      </p:sp>
      <p:sp>
        <p:nvSpPr>
          <p:cNvPr id="5" name="灯片编号占位符 4"/>
          <p:cNvSpPr>
            <a:spLocks noGrp="1"/>
          </p:cNvSpPr>
          <p:nvPr>
            <p:ph type="sldNum" sz="quarter" idx="12"/>
            <p:custDataLst>
              <p:tags r:id="rId23"/>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3" name="文本框 22"/>
          <p:cNvSpPr txBox="1"/>
          <p:nvPr>
            <p:custDataLst>
              <p:tags r:id="rId24"/>
            </p:custDataLst>
          </p:nvPr>
        </p:nvSpPr>
        <p:spPr>
          <a:xfrm>
            <a:off x="597164" y="1789380"/>
            <a:ext cx="2053452" cy="364857"/>
          </a:xfrm>
          <a:custGeom>
            <a:avLst/>
            <a:gdLst/>
            <a:ahLst/>
            <a:cxnLst/>
            <a:rect l="l" t="t" r="r" b="b"/>
            <a:pathLst>
              <a:path w="2737936" h="364857">
                <a:moveTo>
                  <a:pt x="521294" y="41021"/>
                </a:moveTo>
                <a:cubicBezTo>
                  <a:pt x="485287" y="41021"/>
                  <a:pt x="456117" y="54087"/>
                  <a:pt x="433783" y="80218"/>
                </a:cubicBezTo>
                <a:cubicBezTo>
                  <a:pt x="411450" y="106350"/>
                  <a:pt x="400283" y="140610"/>
                  <a:pt x="400283" y="182998"/>
                </a:cubicBezTo>
                <a:cubicBezTo>
                  <a:pt x="400283" y="225690"/>
                  <a:pt x="411184" y="259912"/>
                  <a:pt x="432986" y="285664"/>
                </a:cubicBezTo>
                <a:cubicBezTo>
                  <a:pt x="454788" y="311416"/>
                  <a:pt x="483236" y="324292"/>
                  <a:pt x="518332" y="324292"/>
                </a:cubicBezTo>
                <a:cubicBezTo>
                  <a:pt x="556010" y="324292"/>
                  <a:pt x="585598" y="311948"/>
                  <a:pt x="607096" y="287259"/>
                </a:cubicBezTo>
                <a:cubicBezTo>
                  <a:pt x="628594" y="262571"/>
                  <a:pt x="639343" y="228045"/>
                  <a:pt x="639343" y="183682"/>
                </a:cubicBezTo>
                <a:cubicBezTo>
                  <a:pt x="639343" y="138103"/>
                  <a:pt x="628822" y="102932"/>
                  <a:pt x="607780" y="78167"/>
                </a:cubicBezTo>
                <a:cubicBezTo>
                  <a:pt x="586738" y="53403"/>
                  <a:pt x="557909" y="41021"/>
                  <a:pt x="521294" y="41021"/>
                </a:cubicBezTo>
                <a:close/>
                <a:moveTo>
                  <a:pt x="2196811" y="5925"/>
                </a:moveTo>
                <a:lnTo>
                  <a:pt x="2445898" y="5925"/>
                </a:lnTo>
                <a:lnTo>
                  <a:pt x="2445898" y="46490"/>
                </a:lnTo>
                <a:lnTo>
                  <a:pt x="2344029" y="46490"/>
                </a:lnTo>
                <a:lnTo>
                  <a:pt x="2344029" y="358932"/>
                </a:lnTo>
                <a:lnTo>
                  <a:pt x="2298223" y="358932"/>
                </a:lnTo>
                <a:lnTo>
                  <a:pt x="2298223" y="46490"/>
                </a:lnTo>
                <a:lnTo>
                  <a:pt x="2196811" y="46490"/>
                </a:lnTo>
                <a:close/>
                <a:moveTo>
                  <a:pt x="1813490" y="5925"/>
                </a:moveTo>
                <a:lnTo>
                  <a:pt x="1870691" y="5925"/>
                </a:lnTo>
                <a:lnTo>
                  <a:pt x="2043434" y="275751"/>
                </a:lnTo>
                <a:cubicBezTo>
                  <a:pt x="2051638" y="288513"/>
                  <a:pt x="2056500" y="296641"/>
                  <a:pt x="2058019" y="300135"/>
                </a:cubicBezTo>
                <a:lnTo>
                  <a:pt x="2058931" y="300135"/>
                </a:lnTo>
                <a:cubicBezTo>
                  <a:pt x="2057411" y="290108"/>
                  <a:pt x="2056652" y="272940"/>
                  <a:pt x="2056652" y="248631"/>
                </a:cubicBezTo>
                <a:lnTo>
                  <a:pt x="2056652" y="5925"/>
                </a:lnTo>
                <a:lnTo>
                  <a:pt x="2101774" y="5925"/>
                </a:lnTo>
                <a:lnTo>
                  <a:pt x="2101774" y="358932"/>
                </a:lnTo>
                <a:lnTo>
                  <a:pt x="2047764" y="358932"/>
                </a:lnTo>
                <a:lnTo>
                  <a:pt x="1870235" y="84320"/>
                </a:lnTo>
                <a:cubicBezTo>
                  <a:pt x="1865222" y="76572"/>
                  <a:pt x="1861195" y="68900"/>
                  <a:pt x="1858157" y="61303"/>
                </a:cubicBezTo>
                <a:lnTo>
                  <a:pt x="1856789" y="61303"/>
                </a:lnTo>
                <a:cubicBezTo>
                  <a:pt x="1858005" y="69204"/>
                  <a:pt x="1858613" y="85688"/>
                  <a:pt x="1858613" y="110756"/>
                </a:cubicBezTo>
                <a:lnTo>
                  <a:pt x="1858613" y="358932"/>
                </a:lnTo>
                <a:lnTo>
                  <a:pt x="1813490" y="358932"/>
                </a:lnTo>
                <a:close/>
                <a:moveTo>
                  <a:pt x="1518215" y="5925"/>
                </a:moveTo>
                <a:lnTo>
                  <a:pt x="1700073" y="5925"/>
                </a:lnTo>
                <a:lnTo>
                  <a:pt x="1700073" y="46490"/>
                </a:lnTo>
                <a:lnTo>
                  <a:pt x="1563793" y="46490"/>
                </a:lnTo>
                <a:lnTo>
                  <a:pt x="1563793" y="159525"/>
                </a:lnTo>
                <a:lnTo>
                  <a:pt x="1690046" y="159525"/>
                </a:lnTo>
                <a:lnTo>
                  <a:pt x="1690046" y="199862"/>
                </a:lnTo>
                <a:lnTo>
                  <a:pt x="1563793" y="199862"/>
                </a:lnTo>
                <a:lnTo>
                  <a:pt x="1563793" y="318595"/>
                </a:lnTo>
                <a:lnTo>
                  <a:pt x="1708050" y="318595"/>
                </a:lnTo>
                <a:lnTo>
                  <a:pt x="1708050" y="358932"/>
                </a:lnTo>
                <a:lnTo>
                  <a:pt x="1518215" y="358932"/>
                </a:lnTo>
                <a:close/>
                <a:moveTo>
                  <a:pt x="1177636" y="5925"/>
                </a:moveTo>
                <a:lnTo>
                  <a:pt x="1426723" y="5925"/>
                </a:lnTo>
                <a:lnTo>
                  <a:pt x="1426723" y="46490"/>
                </a:lnTo>
                <a:lnTo>
                  <a:pt x="1324855" y="46490"/>
                </a:lnTo>
                <a:lnTo>
                  <a:pt x="1324855" y="358932"/>
                </a:lnTo>
                <a:lnTo>
                  <a:pt x="1279048" y="358932"/>
                </a:lnTo>
                <a:lnTo>
                  <a:pt x="1279048" y="46490"/>
                </a:lnTo>
                <a:lnTo>
                  <a:pt x="1177636" y="46490"/>
                </a:lnTo>
                <a:close/>
                <a:moveTo>
                  <a:pt x="794315" y="5925"/>
                </a:moveTo>
                <a:lnTo>
                  <a:pt x="851516" y="5925"/>
                </a:lnTo>
                <a:lnTo>
                  <a:pt x="1024259" y="275751"/>
                </a:lnTo>
                <a:cubicBezTo>
                  <a:pt x="1032463" y="288513"/>
                  <a:pt x="1037325" y="296641"/>
                  <a:pt x="1038844" y="300135"/>
                </a:cubicBezTo>
                <a:lnTo>
                  <a:pt x="1039756" y="300135"/>
                </a:lnTo>
                <a:cubicBezTo>
                  <a:pt x="1038236" y="290108"/>
                  <a:pt x="1037477" y="272940"/>
                  <a:pt x="1037477" y="248631"/>
                </a:cubicBezTo>
                <a:lnTo>
                  <a:pt x="1037477" y="5925"/>
                </a:lnTo>
                <a:lnTo>
                  <a:pt x="1082599" y="5925"/>
                </a:lnTo>
                <a:lnTo>
                  <a:pt x="1082599" y="358932"/>
                </a:lnTo>
                <a:lnTo>
                  <a:pt x="1028589" y="358932"/>
                </a:lnTo>
                <a:lnTo>
                  <a:pt x="851060" y="84320"/>
                </a:lnTo>
                <a:cubicBezTo>
                  <a:pt x="846047" y="76572"/>
                  <a:pt x="842020" y="68900"/>
                  <a:pt x="838982" y="61303"/>
                </a:cubicBezTo>
                <a:lnTo>
                  <a:pt x="837614" y="61303"/>
                </a:lnTo>
                <a:cubicBezTo>
                  <a:pt x="838830" y="69204"/>
                  <a:pt x="839438" y="85688"/>
                  <a:pt x="839438" y="110756"/>
                </a:cubicBezTo>
                <a:lnTo>
                  <a:pt x="839438" y="358932"/>
                </a:lnTo>
                <a:lnTo>
                  <a:pt x="794315" y="358932"/>
                </a:lnTo>
                <a:close/>
                <a:moveTo>
                  <a:pt x="2645639" y="0"/>
                </a:moveTo>
                <a:cubicBezTo>
                  <a:pt x="2680734" y="0"/>
                  <a:pt x="2706486" y="4254"/>
                  <a:pt x="2722895" y="12762"/>
                </a:cubicBezTo>
                <a:lnTo>
                  <a:pt x="2722895" y="62443"/>
                </a:lnTo>
                <a:cubicBezTo>
                  <a:pt x="2701625" y="47706"/>
                  <a:pt x="2674733" y="40337"/>
                  <a:pt x="2642221" y="40337"/>
                </a:cubicBezTo>
                <a:cubicBezTo>
                  <a:pt x="2620647" y="40337"/>
                  <a:pt x="2603061" y="44857"/>
                  <a:pt x="2589463" y="53897"/>
                </a:cubicBezTo>
                <a:cubicBezTo>
                  <a:pt x="2575866" y="62937"/>
                  <a:pt x="2569067" y="75509"/>
                  <a:pt x="2569067" y="91613"/>
                </a:cubicBezTo>
                <a:cubicBezTo>
                  <a:pt x="2569067" y="105894"/>
                  <a:pt x="2573777" y="117517"/>
                  <a:pt x="2583196" y="126481"/>
                </a:cubicBezTo>
                <a:cubicBezTo>
                  <a:pt x="2592616" y="135445"/>
                  <a:pt x="2613050" y="147675"/>
                  <a:pt x="2644499" y="163171"/>
                </a:cubicBezTo>
                <a:cubicBezTo>
                  <a:pt x="2679139" y="179732"/>
                  <a:pt x="2703372" y="196292"/>
                  <a:pt x="2717197" y="212852"/>
                </a:cubicBezTo>
                <a:cubicBezTo>
                  <a:pt x="2731023" y="229412"/>
                  <a:pt x="2737936" y="248024"/>
                  <a:pt x="2737936" y="268686"/>
                </a:cubicBezTo>
                <a:cubicBezTo>
                  <a:pt x="2737936" y="299679"/>
                  <a:pt x="2726693" y="323456"/>
                  <a:pt x="2704207" y="340016"/>
                </a:cubicBezTo>
                <a:cubicBezTo>
                  <a:pt x="2681722" y="356577"/>
                  <a:pt x="2650501" y="364857"/>
                  <a:pt x="2610543" y="364857"/>
                </a:cubicBezTo>
                <a:cubicBezTo>
                  <a:pt x="2596566" y="364857"/>
                  <a:pt x="2580272" y="362920"/>
                  <a:pt x="2561660" y="359046"/>
                </a:cubicBezTo>
                <a:cubicBezTo>
                  <a:pt x="2543049" y="355171"/>
                  <a:pt x="2529490" y="350348"/>
                  <a:pt x="2520981" y="344574"/>
                </a:cubicBezTo>
                <a:lnTo>
                  <a:pt x="2520981" y="292615"/>
                </a:lnTo>
                <a:cubicBezTo>
                  <a:pt x="2531769" y="302034"/>
                  <a:pt x="2546202" y="309783"/>
                  <a:pt x="2564281" y="315860"/>
                </a:cubicBezTo>
                <a:cubicBezTo>
                  <a:pt x="2582361" y="321937"/>
                  <a:pt x="2599529" y="324976"/>
                  <a:pt x="2615785" y="324976"/>
                </a:cubicBezTo>
                <a:cubicBezTo>
                  <a:pt x="2665314" y="324976"/>
                  <a:pt x="2690078" y="307352"/>
                  <a:pt x="2690078" y="272104"/>
                </a:cubicBezTo>
                <a:cubicBezTo>
                  <a:pt x="2690078" y="262229"/>
                  <a:pt x="2687420" y="253341"/>
                  <a:pt x="2682102" y="245441"/>
                </a:cubicBezTo>
                <a:cubicBezTo>
                  <a:pt x="2676784" y="237541"/>
                  <a:pt x="2669492" y="230552"/>
                  <a:pt x="2660224" y="224475"/>
                </a:cubicBezTo>
                <a:cubicBezTo>
                  <a:pt x="2650957" y="218398"/>
                  <a:pt x="2633561" y="209054"/>
                  <a:pt x="2608037" y="196444"/>
                </a:cubicBezTo>
                <a:cubicBezTo>
                  <a:pt x="2572637" y="178820"/>
                  <a:pt x="2549316" y="162450"/>
                  <a:pt x="2538073" y="147333"/>
                </a:cubicBezTo>
                <a:cubicBezTo>
                  <a:pt x="2526831" y="132216"/>
                  <a:pt x="2521209" y="114934"/>
                  <a:pt x="2521209" y="95487"/>
                </a:cubicBezTo>
                <a:cubicBezTo>
                  <a:pt x="2521209" y="66165"/>
                  <a:pt x="2532984" y="42920"/>
                  <a:pt x="2556533" y="25752"/>
                </a:cubicBezTo>
                <a:cubicBezTo>
                  <a:pt x="2580082" y="8584"/>
                  <a:pt x="2609784" y="0"/>
                  <a:pt x="2645639" y="0"/>
                </a:cubicBezTo>
                <a:close/>
                <a:moveTo>
                  <a:pt x="524029" y="0"/>
                </a:moveTo>
                <a:cubicBezTo>
                  <a:pt x="573102" y="0"/>
                  <a:pt x="612603" y="16484"/>
                  <a:pt x="642533" y="49453"/>
                </a:cubicBezTo>
                <a:cubicBezTo>
                  <a:pt x="672463" y="82421"/>
                  <a:pt x="687428" y="125341"/>
                  <a:pt x="687428" y="178212"/>
                </a:cubicBezTo>
                <a:cubicBezTo>
                  <a:pt x="687428" y="235490"/>
                  <a:pt x="672084" y="280916"/>
                  <a:pt x="641394" y="314492"/>
                </a:cubicBezTo>
                <a:cubicBezTo>
                  <a:pt x="610704" y="348069"/>
                  <a:pt x="569684" y="364857"/>
                  <a:pt x="518332" y="364857"/>
                </a:cubicBezTo>
                <a:cubicBezTo>
                  <a:pt x="468195" y="364857"/>
                  <a:pt x="428010" y="348373"/>
                  <a:pt x="397776" y="315404"/>
                </a:cubicBezTo>
                <a:cubicBezTo>
                  <a:pt x="367542" y="282436"/>
                  <a:pt x="352425" y="239516"/>
                  <a:pt x="352425" y="186644"/>
                </a:cubicBezTo>
                <a:cubicBezTo>
                  <a:pt x="352425" y="129671"/>
                  <a:pt x="367846" y="84320"/>
                  <a:pt x="398688" y="50592"/>
                </a:cubicBezTo>
                <a:cubicBezTo>
                  <a:pt x="429529" y="16864"/>
                  <a:pt x="471310" y="0"/>
                  <a:pt x="524029" y="0"/>
                </a:cubicBezTo>
                <a:close/>
                <a:moveTo>
                  <a:pt x="180720" y="0"/>
                </a:moveTo>
                <a:cubicBezTo>
                  <a:pt x="214448" y="0"/>
                  <a:pt x="242327" y="4786"/>
                  <a:pt x="264356" y="14357"/>
                </a:cubicBezTo>
                <a:lnTo>
                  <a:pt x="264356" y="61987"/>
                </a:lnTo>
                <a:cubicBezTo>
                  <a:pt x="239136" y="48010"/>
                  <a:pt x="211409" y="41021"/>
                  <a:pt x="181175" y="41021"/>
                </a:cubicBezTo>
                <a:cubicBezTo>
                  <a:pt x="141826" y="41021"/>
                  <a:pt x="109769" y="54125"/>
                  <a:pt x="85005" y="80332"/>
                </a:cubicBezTo>
                <a:cubicBezTo>
                  <a:pt x="60240" y="106540"/>
                  <a:pt x="47858" y="141901"/>
                  <a:pt x="47858" y="186417"/>
                </a:cubicBezTo>
                <a:cubicBezTo>
                  <a:pt x="47858" y="228653"/>
                  <a:pt x="59405" y="262191"/>
                  <a:pt x="82498" y="287031"/>
                </a:cubicBezTo>
                <a:cubicBezTo>
                  <a:pt x="105591" y="311872"/>
                  <a:pt x="135825" y="324292"/>
                  <a:pt x="173199" y="324292"/>
                </a:cubicBezTo>
                <a:cubicBezTo>
                  <a:pt x="208143" y="324292"/>
                  <a:pt x="238529" y="316392"/>
                  <a:pt x="264356" y="300591"/>
                </a:cubicBezTo>
                <a:lnTo>
                  <a:pt x="264356" y="344346"/>
                </a:lnTo>
                <a:cubicBezTo>
                  <a:pt x="238377" y="358020"/>
                  <a:pt x="205788" y="364857"/>
                  <a:pt x="166590" y="364857"/>
                </a:cubicBezTo>
                <a:cubicBezTo>
                  <a:pt x="115998" y="364857"/>
                  <a:pt x="75585" y="348790"/>
                  <a:pt x="45351" y="316657"/>
                </a:cubicBezTo>
                <a:cubicBezTo>
                  <a:pt x="15117" y="284525"/>
                  <a:pt x="0" y="242022"/>
                  <a:pt x="0" y="189151"/>
                </a:cubicBezTo>
                <a:cubicBezTo>
                  <a:pt x="0" y="132330"/>
                  <a:pt x="17016" y="86599"/>
                  <a:pt x="51048" y="51960"/>
                </a:cubicBezTo>
                <a:cubicBezTo>
                  <a:pt x="85081" y="17320"/>
                  <a:pt x="128304" y="0"/>
                  <a:pt x="180720" y="0"/>
                </a:cubicBezTo>
                <a:close/>
              </a:path>
            </a:pathLst>
          </a:custGeom>
          <a:noFill/>
          <a:ln>
            <a:solidFill>
              <a:schemeClr val="accent1"/>
            </a:solidFill>
          </a:ln>
          <a:effectLst/>
        </p:spPr>
        <p:txBody>
          <a:bodyPr rot="0" spcFirstLastPara="0" vertOverflow="overflow" horzOverflow="overflow" vert="horz" wrap="square" lIns="68580" tIns="34290" rIns="68580" bIns="34290" numCol="1" spcCol="0" rtlCol="0" fromWordArt="0" anchor="t" anchorCtr="0" forceAA="0" compatLnSpc="1">
            <a:noAutofit/>
          </a:bodyPr>
          <a:lstStyle>
            <a:lvl1pPr marR="0" indent="-228600" fontAlgn="auto">
              <a:lnSpc>
                <a:spcPct val="100000"/>
              </a:lnSpc>
              <a:spcBef>
                <a:spcPts val="0"/>
              </a:spcBef>
              <a:spcAft>
                <a:spcPts val="1000"/>
              </a:spcAft>
              <a:buClrTx/>
              <a:buSzTx/>
              <a:buFontTx/>
              <a:buNone/>
              <a:defRPr kumimoji="0" lang="en-US" altLang="zh-CN" sz="3700" b="0" i="0" u="none" strike="noStrike" cap="none" spc="300" normalizeH="0" baseline="0" noProof="1" dirty="0">
                <a:ln>
                  <a:solidFill>
                    <a:schemeClr val="accent1"/>
                  </a:solidFill>
                </a:ln>
                <a:noFill/>
                <a:uFillTx/>
                <a:latin typeface="+mj-ea"/>
                <a:ea typeface="+mj-ea"/>
                <a:cs typeface="MiSans" panose="00000500000000000000" charset="-122"/>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50000"/>
                    <a:lumOff val="50000"/>
                  </a:schemeClr>
                </a:solidFill>
                <a:uFillTx/>
                <a:latin typeface="+mn-ea"/>
                <a:cs typeface="MiSans Normal" panose="00000500000000000000"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50000"/>
                    <a:lumOff val="50000"/>
                  </a:schemeClr>
                </a:solidFill>
                <a:uFillTx/>
                <a:latin typeface="+mn-ea"/>
                <a:cs typeface="MiSans Normal" panose="00000500000000000000"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50000"/>
                    <a:lumOff val="50000"/>
                  </a:schemeClr>
                </a:solidFill>
                <a:uFillTx/>
                <a:latin typeface="+mn-ea"/>
                <a:cs typeface="MiSans Normal" panose="00000500000000000000"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50000"/>
                    <a:lumOff val="50000"/>
                  </a:schemeClr>
                </a:solidFill>
                <a:uFillTx/>
                <a:latin typeface="+mn-ea"/>
                <a:cs typeface="MiSans Normal" panose="00000500000000000000"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zh-CN" altLang="en-US" sz="2775"/>
          </a:p>
        </p:txBody>
      </p:sp>
      <p:sp>
        <p:nvSpPr>
          <p:cNvPr id="25" name="任意多边形: 形状 24"/>
          <p:cNvSpPr/>
          <p:nvPr>
            <p:custDataLst>
              <p:tags r:id="rId25"/>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31" name="任意多边形: 形状 30"/>
          <p:cNvSpPr/>
          <p:nvPr>
            <p:custDataLst>
              <p:tags r:id="rId26"/>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34" name="任意多边形: 形状 33"/>
          <p:cNvSpPr/>
          <p:nvPr>
            <p:custDataLst>
              <p:tags r:id="rId27"/>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28650" y="1127250"/>
            <a:ext cx="7886700" cy="436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21100" y="1127250"/>
            <a:ext cx="8100000" cy="540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521100" y="1829250"/>
            <a:ext cx="8099999" cy="432000"/>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8" name="Rectangle 41712_#color_$lt2_$lt1-2499&amp;2010"/>
          <p:cNvSpPr/>
          <p:nvPr userDrawn="1">
            <p:custDataLst>
              <p:tags r:id="rId2"/>
            </p:custDataLst>
          </p:nvPr>
        </p:nvSpPr>
        <p:spPr>
          <a:xfrm>
            <a:off x="0" y="857250"/>
            <a:ext cx="9144000" cy="51435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llipse 1 (Stroke)_#color_$accent1_$accent1-2499&amp;2013"/>
          <p:cNvSpPr/>
          <p:nvPr userDrawn="1">
            <p:custDataLst>
              <p:tags r:id="rId3"/>
            </p:custDataLst>
          </p:nvPr>
        </p:nvSpPr>
        <p:spPr>
          <a:xfrm>
            <a:off x="3820511" y="857250"/>
            <a:ext cx="5323489" cy="4266485"/>
          </a:xfrm>
          <a:custGeom>
            <a:avLst/>
            <a:gdLst/>
            <a:ahLst/>
            <a:cxnLst/>
            <a:rect l="l" t="t" r="r" b="b"/>
            <a:pathLst>
              <a:path w="7097985" h="5688647">
                <a:moveTo>
                  <a:pt x="2598687" y="0"/>
                </a:moveTo>
                <a:cubicBezTo>
                  <a:pt x="2574481" y="112621"/>
                  <a:pt x="2557475" y="228162"/>
                  <a:pt x="2548217" y="346164"/>
                </a:cubicBezTo>
                <a:cubicBezTo>
                  <a:pt x="2435962" y="1777136"/>
                  <a:pt x="3504997" y="3028175"/>
                  <a:pt x="4935969" y="3140431"/>
                </a:cubicBezTo>
                <a:cubicBezTo>
                  <a:pt x="5787835" y="3207258"/>
                  <a:pt x="6575946" y="2855443"/>
                  <a:pt x="7097979" y="2257844"/>
                </a:cubicBezTo>
                <a:lnTo>
                  <a:pt x="7097979" y="5301640"/>
                </a:lnTo>
                <a:cubicBezTo>
                  <a:pt x="6374371" y="5600573"/>
                  <a:pt x="5571300" y="5738076"/>
                  <a:pt x="4737316" y="5672646"/>
                </a:cubicBezTo>
                <a:cubicBezTo>
                  <a:pt x="1907832" y="5450675"/>
                  <a:pt x="-205970" y="2976994"/>
                  <a:pt x="15998" y="147516"/>
                </a:cubicBezTo>
                <a:cubicBezTo>
                  <a:pt x="19873" y="98123"/>
                  <a:pt x="24434" y="48948"/>
                  <a:pt x="29671" y="0"/>
                </a:cubicBezTo>
                <a:lnTo>
                  <a:pt x="2598687" y="0"/>
                </a:lnTo>
              </a:path>
            </a:pathLst>
          </a:custGeom>
          <a:gradFill>
            <a:gsLst>
              <a:gs pos="0">
                <a:schemeClr val="accent1">
                  <a:alpha val="60000"/>
                </a:schemeClr>
              </a:gs>
              <a:gs pos="100000">
                <a:schemeClr val="accent1">
                  <a:alpha val="0"/>
                </a:schemeClr>
              </a:gs>
            </a:gsLst>
            <a:lin ang="216982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2 (Stroke)_#color_$accent1_$accent1-2499&amp;2016"/>
          <p:cNvSpPr/>
          <p:nvPr userDrawn="1">
            <p:custDataLst>
              <p:tags r:id="rId4"/>
            </p:custDataLst>
          </p:nvPr>
        </p:nvSpPr>
        <p:spPr>
          <a:xfrm>
            <a:off x="4750119" y="2277056"/>
            <a:ext cx="4393881" cy="3723694"/>
          </a:xfrm>
          <a:custGeom>
            <a:avLst/>
            <a:gdLst/>
            <a:ahLst/>
            <a:cxnLst/>
            <a:rect l="l" t="t" r="r" b="b"/>
            <a:pathLst>
              <a:path w="5858508" h="4964925">
                <a:moveTo>
                  <a:pt x="5858510" y="341579"/>
                </a:moveTo>
                <a:cubicBezTo>
                  <a:pt x="5446243" y="164041"/>
                  <a:pt x="4998250" y="50128"/>
                  <a:pt x="4525823" y="13067"/>
                </a:cubicBezTo>
                <a:cubicBezTo>
                  <a:pt x="2214791" y="-168229"/>
                  <a:pt x="194363" y="1558265"/>
                  <a:pt x="13067" y="3869296"/>
                </a:cubicBezTo>
                <a:cubicBezTo>
                  <a:pt x="-16357" y="4244365"/>
                  <a:pt x="4471" y="4611776"/>
                  <a:pt x="69893" y="4964925"/>
                </a:cubicBezTo>
                <a:lnTo>
                  <a:pt x="2728316" y="4964925"/>
                </a:lnTo>
                <a:cubicBezTo>
                  <a:pt x="2588692" y="4698200"/>
                  <a:pt x="2520010" y="4390225"/>
                  <a:pt x="2545283" y="4067937"/>
                </a:cubicBezTo>
                <a:cubicBezTo>
                  <a:pt x="2616873" y="3155417"/>
                  <a:pt x="3414649" y="2473706"/>
                  <a:pt x="4327182" y="2545283"/>
                </a:cubicBezTo>
                <a:cubicBezTo>
                  <a:pt x="5239703" y="2616873"/>
                  <a:pt x="5921426" y="3414649"/>
                  <a:pt x="5849836" y="4327182"/>
                </a:cubicBezTo>
                <a:cubicBezTo>
                  <a:pt x="5831789" y="4557217"/>
                  <a:pt x="5767591" y="4772597"/>
                  <a:pt x="5667045" y="4964925"/>
                </a:cubicBezTo>
                <a:lnTo>
                  <a:pt x="5858510" y="4964925"/>
                </a:lnTo>
                <a:lnTo>
                  <a:pt x="5858510" y="341579"/>
                </a:lnTo>
              </a:path>
            </a:pathLst>
          </a:custGeom>
          <a:gradFill>
            <a:gsLst>
              <a:gs pos="0">
                <a:schemeClr val="accent1">
                  <a:alpha val="100000"/>
                </a:schemeClr>
              </a:gs>
              <a:gs pos="100000">
                <a:schemeClr val="accent1">
                  <a:alpha val="0"/>
                </a:schemeClr>
              </a:gs>
            </a:gsLst>
            <a:lin ang="6196425"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pic>
        <p:nvPicPr>
          <p:cNvPr id="12" name="图片 11" descr="C:/Users/kingsoft/AppData/Local/Temp/fig2wpp/@png2x_Frame 1-2497&amp;1919.png"/>
          <p:cNvPicPr>
            <a:picLocks noChangeAspect="1"/>
          </p:cNvPicPr>
          <p:nvPr userDrawn="1">
            <p:custDataLst>
              <p:tags r:id="rId5"/>
            </p:custDataLst>
          </p:nvPr>
        </p:nvPicPr>
        <p:blipFill>
          <a:blip r:embed="rId6" r:link="rId7">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25000" contrast="60000"/>
                    </a14:imgEffect>
                    <a14:imgEffect>
                      <a14:saturation sat="400000"/>
                    </a14:imgEffect>
                  </a14:imgLayer>
                </a14:imgProps>
              </a:ext>
            </a:extLst>
          </a:blip>
          <a:stretch>
            <a:fillRect/>
          </a:stretch>
        </p:blipFill>
        <p:spPr>
          <a:xfrm>
            <a:off x="2680335" y="857250"/>
            <a:ext cx="6463189" cy="5143500"/>
          </a:xfrm>
          <a:prstGeom prst="rect">
            <a:avLst/>
          </a:prstGeom>
        </p:spPr>
      </p:pic>
      <p:pic>
        <p:nvPicPr>
          <p:cNvPr id="13" name="图片 12" descr="C:/Users/kingsoft/AppData/Local/Temp/fig2wpp/@png2x_Frame 1-2497&amp;1920.png"/>
          <p:cNvPicPr>
            <a:picLocks noChangeAspect="1"/>
          </p:cNvPicPr>
          <p:nvPr userDrawn="1">
            <p:custDataLst>
              <p:tags r:id="rId9"/>
            </p:custDataLst>
          </p:nvPr>
        </p:nvPicPr>
        <p:blipFill>
          <a:blip r:embed="rId10" r:link="rId7">
            <a:duotone>
              <a:schemeClr val="accent1">
                <a:shade val="45000"/>
                <a:satMod val="135000"/>
              </a:schemeClr>
              <a:prstClr val="white"/>
            </a:duotone>
            <a:extLst>
              <a:ext uri="{BEBA8EAE-BF5A-486C-A8C5-ECC9F3942E4B}">
                <a14:imgProps xmlns:a14="http://schemas.microsoft.com/office/drawing/2010/main">
                  <a14:imgLayer r:embed="rId11">
                    <a14:imgEffect>
                      <a14:brightnessContrast bright="-25000" contrast="60000"/>
                    </a14:imgEffect>
                    <a14:imgEffect>
                      <a14:saturation sat="400000"/>
                    </a14:imgEffect>
                  </a14:imgLayer>
                </a14:imgProps>
              </a:ext>
            </a:extLst>
          </a:blip>
          <a:stretch>
            <a:fillRect/>
          </a:stretch>
        </p:blipFill>
        <p:spPr>
          <a:xfrm>
            <a:off x="6770846" y="857250"/>
            <a:ext cx="2372678" cy="4089083"/>
          </a:xfrm>
          <a:prstGeom prst="rect">
            <a:avLst/>
          </a:prstGeom>
        </p:spPr>
      </p:pic>
      <p:sp>
        <p:nvSpPr>
          <p:cNvPr id="15" name="Ellipse 3 (Stroke)_#color_$accent1_$accent1-2499&amp;2017"/>
          <p:cNvSpPr/>
          <p:nvPr userDrawn="1">
            <p:custDataLst>
              <p:tags r:id="rId12"/>
            </p:custDataLst>
          </p:nvPr>
        </p:nvSpPr>
        <p:spPr>
          <a:xfrm rot="18000000">
            <a:off x="455294" y="1255373"/>
            <a:ext cx="1134593" cy="1134593"/>
          </a:xfrm>
          <a:custGeom>
            <a:avLst/>
            <a:gdLst/>
            <a:ahLst/>
            <a:cxnLst/>
            <a:rect l="l" t="t" r="r" b="b"/>
            <a:pathLst>
              <a:path w="1512791" h="1512791">
                <a:moveTo>
                  <a:pt x="756395" y="1258791"/>
                </a:moveTo>
                <a:cubicBezTo>
                  <a:pt x="1033860" y="1258791"/>
                  <a:pt x="1258791" y="1033860"/>
                  <a:pt x="1258791" y="756395"/>
                </a:cubicBezTo>
                <a:cubicBezTo>
                  <a:pt x="1258791" y="478930"/>
                  <a:pt x="1033860" y="254000"/>
                  <a:pt x="756395" y="254000"/>
                </a:cubicBezTo>
                <a:cubicBezTo>
                  <a:pt x="478930" y="254000"/>
                  <a:pt x="254000" y="478930"/>
                  <a:pt x="254000" y="756395"/>
                </a:cubicBezTo>
                <a:cubicBezTo>
                  <a:pt x="254000" y="1033860"/>
                  <a:pt x="478930" y="1258791"/>
                  <a:pt x="756395" y="1258791"/>
                </a:cubicBezTo>
                <a:moveTo>
                  <a:pt x="756395" y="1512786"/>
                </a:moveTo>
                <a:cubicBezTo>
                  <a:pt x="1174140" y="1512786"/>
                  <a:pt x="1512786" y="1174140"/>
                  <a:pt x="1512786" y="756395"/>
                </a:cubicBezTo>
                <a:cubicBezTo>
                  <a:pt x="1512786" y="338649"/>
                  <a:pt x="1174140" y="0"/>
                  <a:pt x="756395" y="0"/>
                </a:cubicBezTo>
                <a:cubicBezTo>
                  <a:pt x="338649" y="0"/>
                  <a:pt x="0" y="338649"/>
                  <a:pt x="0" y="756395"/>
                </a:cubicBezTo>
                <a:cubicBezTo>
                  <a:pt x="0" y="1174140"/>
                  <a:pt x="338649" y="1512786"/>
                  <a:pt x="756395" y="1512786"/>
                </a:cubicBezTo>
              </a:path>
            </a:pathLst>
          </a:custGeom>
          <a:gradFill>
            <a:gsLst>
              <a:gs pos="0">
                <a:schemeClr val="accent1">
                  <a:alpha val="5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hasCustomPrompt="1"/>
            <p:custDataLst>
              <p:tags r:id="rId13"/>
            </p:custDataLst>
          </p:nvPr>
        </p:nvSpPr>
        <p:spPr>
          <a:xfrm>
            <a:off x="868950" y="1918274"/>
            <a:ext cx="3703050" cy="2989482"/>
          </a:xfrm>
        </p:spPr>
        <p:txBody>
          <a:bodyPr wrap="square" anchor="ctr">
            <a:normAutofit/>
          </a:bodyPr>
          <a:lstStyle>
            <a:lvl1pPr algn="l">
              <a:lnSpc>
                <a:spcPct val="100000"/>
              </a:lnSpc>
              <a:defRPr sz="6600">
                <a:latin typeface="+mj-ea"/>
                <a:ea typeface="+mj-ea"/>
              </a:defRPr>
            </a:lvl1pPr>
          </a:lstStyle>
          <a:p>
            <a:r>
              <a:rPr lang="zh-CN" altLang="en-US" dirty="0"/>
              <a:t>编辑标题</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6457950" y="5624513"/>
            <a:ext cx="2057400" cy="273844"/>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7"/>
            </p:custDataLst>
          </p:nvPr>
        </p:nvSpPr>
        <p:spPr>
          <a:xfrm>
            <a:off x="868950" y="5067300"/>
            <a:ext cx="3703050" cy="473869"/>
          </a:xfrm>
        </p:spPr>
        <p:txBody>
          <a:bodyPr wrap="square" anchor="ctr">
            <a:normAutofit/>
          </a:bodyPr>
          <a:lstStyle>
            <a:lvl1pPr marL="0" indent="0" algn="l">
              <a:lnSpc>
                <a:spcPct val="100000"/>
              </a:lnSpc>
              <a:buNone/>
              <a:defRPr sz="240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5" name="图片 14" descr="图片1"/>
          <p:cNvPicPr>
            <a:picLocks noChangeAspect="1"/>
          </p:cNvPicPr>
          <p:nvPr>
            <p:custDataLst>
              <p:tags r:id="rId2"/>
            </p:custDataLst>
          </p:nvPr>
        </p:nvPicPr>
        <p:blipFill>
          <a:blip r:embed="rId3"/>
          <a:stretch>
            <a:fillRect/>
          </a:stretch>
        </p:blipFill>
        <p:spPr>
          <a:xfrm>
            <a:off x="0" y="0"/>
            <a:ext cx="2866549" cy="3535680"/>
          </a:xfrm>
          <a:prstGeom prst="rect">
            <a:avLst/>
          </a:prstGeom>
        </p:spPr>
      </p:pic>
      <p:pic>
        <p:nvPicPr>
          <p:cNvPr id="14" name="图片 13"/>
          <p:cNvPicPr>
            <a:picLocks noChangeAspect="1"/>
          </p:cNvPicPr>
          <p:nvPr>
            <p:custDataLst>
              <p:tags r:id="rId4"/>
            </p:custDataLst>
          </p:nvPr>
        </p:nvPicPr>
        <p:blipFill rotWithShape="1">
          <a:blip r:embed="rId5">
            <a:alphaModFix amt="35000"/>
            <a:duotone>
              <a:schemeClr val="accent1">
                <a:shade val="45000"/>
                <a:satMod val="135000"/>
              </a:schemeClr>
              <a:prstClr val="white"/>
            </a:duotone>
          </a:blip>
          <a:srcRect l="198" t="1" r="28740" b="30715"/>
          <a:stretch>
            <a:fillRect/>
          </a:stretch>
        </p:blipFill>
        <p:spPr>
          <a:xfrm>
            <a:off x="6050694" y="2888615"/>
            <a:ext cx="3093306" cy="4018230"/>
          </a:xfrm>
          <a:prstGeom prst="rect">
            <a:avLst/>
          </a:prstGeom>
        </p:spPr>
      </p:pic>
      <p:sp>
        <p:nvSpPr>
          <p:cNvPr id="10" name="椭圆 9"/>
          <p:cNvSpPr/>
          <p:nvPr>
            <p:custDataLst>
              <p:tags r:id="rId6"/>
            </p:custDataLst>
          </p:nvPr>
        </p:nvSpPr>
        <p:spPr>
          <a:xfrm>
            <a:off x="1961674" y="273685"/>
            <a:ext cx="4840605" cy="6454140"/>
          </a:xfrm>
          <a:prstGeom prst="ellipse">
            <a:avLst/>
          </a:prstGeom>
          <a:gradFill flip="none">
            <a:gsLst>
              <a:gs pos="10000">
                <a:schemeClr val="accent1">
                  <a:lumMod val="20000"/>
                  <a:lumOff val="80000"/>
                  <a:alpha val="0"/>
                </a:schemeClr>
              </a:gs>
              <a:gs pos="52000">
                <a:schemeClr val="accent1">
                  <a:alpha val="15000"/>
                </a:schemeClr>
              </a:gs>
              <a:gs pos="83000">
                <a:schemeClr val="accent1">
                  <a:lumMod val="20000"/>
                  <a:lumOff val="80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71" name="椭圆 70"/>
          <p:cNvSpPr/>
          <p:nvPr>
            <p:custDataLst>
              <p:tags r:id="rId7"/>
            </p:custDataLst>
          </p:nvPr>
        </p:nvSpPr>
        <p:spPr>
          <a:xfrm>
            <a:off x="3753803" y="1622425"/>
            <a:ext cx="2710339" cy="3613785"/>
          </a:xfrm>
          <a:prstGeom prst="ellipse">
            <a:avLst/>
          </a:prstGeom>
          <a:solidFill>
            <a:schemeClr val="accent1">
              <a:alpha val="15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26" name="椭圆 25"/>
          <p:cNvSpPr/>
          <p:nvPr>
            <p:custDataLst>
              <p:tags r:id="rId8"/>
            </p:custDataLst>
          </p:nvPr>
        </p:nvSpPr>
        <p:spPr>
          <a:xfrm rot="1320000">
            <a:off x="3720465" y="1838325"/>
            <a:ext cx="1703070" cy="835025"/>
          </a:xfrm>
          <a:prstGeom prst="ellipse">
            <a:avLst/>
          </a:prstGeom>
          <a:noFill/>
          <a:ln>
            <a:gradFill>
              <a:gsLst>
                <a:gs pos="0">
                  <a:schemeClr val="accent1">
                    <a:alpha val="70000"/>
                  </a:schemeClr>
                </a:gs>
                <a:gs pos="73000">
                  <a:srgbClr val="2B60FF">
                    <a:alpha val="0"/>
                  </a:srgbClr>
                </a:gs>
                <a:gs pos="36000">
                  <a:schemeClr val="accent1">
                    <a:alpha val="0"/>
                  </a:schemeClr>
                </a:gs>
                <a:gs pos="100000">
                  <a:schemeClr val="accent1">
                    <a:alpha val="7000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cs typeface="MiSans Normal" panose="00000500000000000000" charset="-122"/>
            </a:endParaRPr>
          </a:p>
        </p:txBody>
      </p:sp>
      <p:sp>
        <p:nvSpPr>
          <p:cNvPr id="67" name="十字星 66"/>
          <p:cNvSpPr/>
          <p:nvPr>
            <p:custDataLst>
              <p:tags r:id="rId9"/>
            </p:custDataLst>
          </p:nvPr>
        </p:nvSpPr>
        <p:spPr>
          <a:xfrm rot="15780000">
            <a:off x="4215289" y="1597025"/>
            <a:ext cx="196691" cy="262255"/>
          </a:xfrm>
          <a:prstGeom prst="star4">
            <a:avLst>
              <a:gd name="adj" fmla="val 8433"/>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68" name="十字星 67"/>
          <p:cNvSpPr/>
          <p:nvPr>
            <p:custDataLst>
              <p:tags r:id="rId10"/>
            </p:custDataLst>
          </p:nvPr>
        </p:nvSpPr>
        <p:spPr>
          <a:xfrm rot="780000">
            <a:off x="5106353" y="2637155"/>
            <a:ext cx="266700" cy="35560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9" name="椭圆 8"/>
          <p:cNvSpPr/>
          <p:nvPr>
            <p:custDataLst>
              <p:tags r:id="rId11"/>
            </p:custDataLst>
          </p:nvPr>
        </p:nvSpPr>
        <p:spPr>
          <a:xfrm rot="19860000">
            <a:off x="5759291" y="4507865"/>
            <a:ext cx="3550444" cy="13620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74" name="十字星 73"/>
          <p:cNvSpPr/>
          <p:nvPr>
            <p:custDataLst>
              <p:tags r:id="rId12"/>
            </p:custDataLst>
          </p:nvPr>
        </p:nvSpPr>
        <p:spPr>
          <a:xfrm rot="840000">
            <a:off x="7984808" y="5051425"/>
            <a:ext cx="535305" cy="713740"/>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8" name="节编号"/>
          <p:cNvSpPr txBox="1">
            <a:spLocks noGrp="1"/>
          </p:cNvSpPr>
          <p:nvPr>
            <p:ph type="body" idx="2" hasCustomPrompt="1"/>
            <p:custDataLst>
              <p:tags r:id="rId13"/>
            </p:custDataLst>
          </p:nvPr>
        </p:nvSpPr>
        <p:spPr>
          <a:xfrm>
            <a:off x="3832215" y="1801224"/>
            <a:ext cx="1479571" cy="872490"/>
          </a:xfrm>
          <a:prstGeom prst="rect">
            <a:avLst/>
          </a:prstGeom>
          <a:noFill/>
        </p:spPr>
        <p:txBody>
          <a:bodyPr wrap="square" lIns="0" tIns="0" rIns="0" bIns="0" rtlCol="0" anchor="ctr" anchorCtr="0">
            <a:normAutofit/>
          </a:bodyPr>
          <a:lstStyle>
            <a:lvl1pPr marL="0" marR="0" algn="ctr" defTabSz="914400" rtl="0" eaLnBrk="1" fontAlgn="auto" latinLnBrk="0" hangingPunct="1">
              <a:lnSpc>
                <a:spcPct val="100000"/>
              </a:lnSpc>
              <a:buClrTx/>
              <a:buSzTx/>
              <a:buFontTx/>
              <a:buNone/>
              <a:defRPr kumimoji="0" lang="en-US" altLang="zh-CN" sz="4500" b="0" i="1" u="none" strike="noStrike" kern="1200" cap="none" spc="300" normalizeH="0" baseline="0" noProof="1" dirty="0">
                <a:solidFill>
                  <a:schemeClr val="tx1">
                    <a:lumMod val="75000"/>
                    <a:lumOff val="25000"/>
                  </a:schemeClr>
                </a:solidFill>
                <a:latin typeface="+mj-ea"/>
                <a:ea typeface="+mj-ea"/>
                <a:cs typeface="MiSans" panose="00000500000000000000" charset="-122"/>
              </a:defRPr>
            </a:lvl1pPr>
          </a:lstStyle>
          <a:p>
            <a:pPr lvl="0" algn="ctr"/>
            <a:r>
              <a:rPr>
                <a:sym typeface="+mn-ea"/>
              </a:rPr>
              <a:t>编号</a:t>
            </a:r>
            <a:endParaRPr>
              <a:sym typeface="+mn-ea"/>
            </a:endParaRPr>
          </a:p>
        </p:txBody>
      </p:sp>
      <p:sp>
        <p:nvSpPr>
          <p:cNvPr id="7" name="标题"/>
          <p:cNvSpPr txBox="1">
            <a:spLocks noGrp="1"/>
          </p:cNvSpPr>
          <p:nvPr>
            <p:ph type="title" idx="1"/>
            <p:custDataLst>
              <p:tags r:id="rId14"/>
            </p:custDataLst>
          </p:nvPr>
        </p:nvSpPr>
        <p:spPr>
          <a:xfrm>
            <a:off x="1464945" y="3248660"/>
            <a:ext cx="6214110" cy="1786255"/>
          </a:xfrm>
          <a:prstGeom prst="rect">
            <a:avLst/>
          </a:prstGeom>
          <a:no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3300" b="0" i="0" u="none" strike="noStrike" kern="1200" cap="none" spc="300" normalizeH="0" baseline="0" noProof="1" dirty="0">
                <a:solidFill>
                  <a:schemeClr val="tx1">
                    <a:lumMod val="85000"/>
                    <a:lumOff val="15000"/>
                  </a:schemeClr>
                </a:solidFill>
                <a:latin typeface="+mj-ea"/>
                <a:ea typeface="+mj-ea"/>
                <a:cs typeface="MiSans" panose="00000500000000000000" charset="-122"/>
              </a:defRPr>
            </a:lvl1pPr>
          </a:lstStyle>
          <a:p>
            <a:pPr lvl="0" algn="ctr"/>
            <a:r>
              <a:rPr>
                <a:sym typeface="+mn-ea"/>
              </a:rPr>
              <a:t>单击此处编辑母版标题样式</a:t>
            </a:r>
            <a:endParaRPr>
              <a:sym typeface="+mn-ea"/>
            </a:endParaRPr>
          </a:p>
        </p:txBody>
      </p:sp>
      <p:sp>
        <p:nvSpPr>
          <p:cNvPr id="4" name="日期占位符 3"/>
          <p:cNvSpPr>
            <a:spLocks noGrp="1"/>
          </p:cNvSpPr>
          <p:nvPr>
            <p:ph type="dt" sz="half" idx="10"/>
            <p:custDataLst>
              <p:tags r:id="rId15"/>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6"/>
            </p:custDataLst>
          </p:nvPr>
        </p:nvSpPr>
        <p:spPr>
          <a:xfrm>
            <a:off x="3087000" y="6314400"/>
            <a:ext cx="2970000" cy="316800"/>
          </a:xfrm>
        </p:spPr>
        <p:txBody>
          <a:bodyPr/>
          <a:lstStyle/>
          <a:p>
            <a:endParaRPr lang="zh-CN" altLang="en-US" dirty="0"/>
          </a:p>
        </p:txBody>
      </p:sp>
      <p:sp>
        <p:nvSpPr>
          <p:cNvPr id="6" name="灯片编号占位符 5"/>
          <p:cNvSpPr>
            <a:spLocks noGrp="1"/>
          </p:cNvSpPr>
          <p:nvPr>
            <p:ph type="sldNum" sz="quarter" idx="12"/>
            <p:custDataLst>
              <p:tags r:id="rId17"/>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0" name="任意多边形: 形状 19"/>
          <p:cNvSpPr/>
          <p:nvPr>
            <p:custDataLst>
              <p:tags r:id="rId18"/>
            </p:custDataLst>
          </p:nvPr>
        </p:nvSpPr>
        <p:spPr>
          <a:xfrm>
            <a:off x="98921" y="513267"/>
            <a:ext cx="2674897" cy="1970665"/>
          </a:xfrm>
          <a:custGeom>
            <a:avLst/>
            <a:gdLst>
              <a:gd name="connsiteX0" fmla="*/ 3220762 w 3566529"/>
              <a:gd name="connsiteY0" fmla="*/ 969 h 1970665"/>
              <a:gd name="connsiteX1" fmla="*/ 3549703 w 3566529"/>
              <a:gd name="connsiteY1" fmla="*/ 141351 h 1970665"/>
              <a:gd name="connsiteX2" fmla="*/ 2026084 w 3566529"/>
              <a:gd name="connsiteY2" fmla="*/ 1493549 h 1970665"/>
              <a:gd name="connsiteX3" fmla="*/ 16827 w 3566529"/>
              <a:gd name="connsiteY3" fmla="*/ 1829315 h 1970665"/>
              <a:gd name="connsiteX4" fmla="*/ 1540446 w 3566529"/>
              <a:gd name="connsiteY4" fmla="*/ 477117 h 1970665"/>
              <a:gd name="connsiteX5" fmla="*/ 3220762 w 3566529"/>
              <a:gd name="connsiteY5" fmla="*/ 969 h 1970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6529" h="1970665">
                <a:moveTo>
                  <a:pt x="3220762" y="969"/>
                </a:moveTo>
                <a:cubicBezTo>
                  <a:pt x="3391135" y="8017"/>
                  <a:pt x="3507795" y="53639"/>
                  <a:pt x="3549703" y="141351"/>
                </a:cubicBezTo>
                <a:cubicBezTo>
                  <a:pt x="3683809" y="422032"/>
                  <a:pt x="3001662" y="1027431"/>
                  <a:pt x="2026084" y="1493549"/>
                </a:cubicBezTo>
                <a:cubicBezTo>
                  <a:pt x="1050507" y="1959668"/>
                  <a:pt x="150932" y="2109995"/>
                  <a:pt x="16827" y="1829315"/>
                </a:cubicBezTo>
                <a:cubicBezTo>
                  <a:pt x="-117279" y="1548635"/>
                  <a:pt x="564869" y="943235"/>
                  <a:pt x="1540446" y="477117"/>
                </a:cubicBezTo>
                <a:cubicBezTo>
                  <a:pt x="2211155" y="156660"/>
                  <a:pt x="2845942" y="-14536"/>
                  <a:pt x="3220762" y="969"/>
                </a:cubicBezTo>
                <a:close/>
              </a:path>
            </a:pathLst>
          </a:cu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
        <p:nvSpPr>
          <p:cNvPr id="23" name="任意多边形: 形状 22"/>
          <p:cNvSpPr/>
          <p:nvPr>
            <p:custDataLst>
              <p:tags r:id="rId19"/>
            </p:custDataLst>
          </p:nvPr>
        </p:nvSpPr>
        <p:spPr>
          <a:xfrm>
            <a:off x="6053" y="118297"/>
            <a:ext cx="2674897" cy="1970665"/>
          </a:xfrm>
          <a:custGeom>
            <a:avLst/>
            <a:gdLst>
              <a:gd name="connsiteX0" fmla="*/ 3220762 w 3566529"/>
              <a:gd name="connsiteY0" fmla="*/ 969 h 1970665"/>
              <a:gd name="connsiteX1" fmla="*/ 3549703 w 3566529"/>
              <a:gd name="connsiteY1" fmla="*/ 141351 h 1970665"/>
              <a:gd name="connsiteX2" fmla="*/ 2026084 w 3566529"/>
              <a:gd name="connsiteY2" fmla="*/ 1493549 h 1970665"/>
              <a:gd name="connsiteX3" fmla="*/ 16827 w 3566529"/>
              <a:gd name="connsiteY3" fmla="*/ 1829315 h 1970665"/>
              <a:gd name="connsiteX4" fmla="*/ 1540446 w 3566529"/>
              <a:gd name="connsiteY4" fmla="*/ 477117 h 1970665"/>
              <a:gd name="connsiteX5" fmla="*/ 3220762 w 3566529"/>
              <a:gd name="connsiteY5" fmla="*/ 969 h 1970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6529" h="1970665">
                <a:moveTo>
                  <a:pt x="3220762" y="969"/>
                </a:moveTo>
                <a:cubicBezTo>
                  <a:pt x="3391135" y="8017"/>
                  <a:pt x="3507795" y="53639"/>
                  <a:pt x="3549703" y="141351"/>
                </a:cubicBezTo>
                <a:cubicBezTo>
                  <a:pt x="3683809" y="422032"/>
                  <a:pt x="3001662" y="1027431"/>
                  <a:pt x="2026084" y="1493549"/>
                </a:cubicBezTo>
                <a:cubicBezTo>
                  <a:pt x="1050507" y="1959668"/>
                  <a:pt x="150932" y="2109995"/>
                  <a:pt x="16827" y="1829315"/>
                </a:cubicBezTo>
                <a:cubicBezTo>
                  <a:pt x="-117279" y="1548635"/>
                  <a:pt x="564869" y="943235"/>
                  <a:pt x="1540446" y="477117"/>
                </a:cubicBezTo>
                <a:cubicBezTo>
                  <a:pt x="2211155" y="156660"/>
                  <a:pt x="2845942" y="-14536"/>
                  <a:pt x="3220762" y="969"/>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
        <p:nvSpPr>
          <p:cNvPr id="27" name="任意多边形: 形状 26"/>
          <p:cNvSpPr/>
          <p:nvPr>
            <p:custDataLst>
              <p:tags r:id="rId20"/>
            </p:custDataLst>
          </p:nvPr>
        </p:nvSpPr>
        <p:spPr>
          <a:xfrm>
            <a:off x="1768573" y="1303362"/>
            <a:ext cx="159031" cy="212041"/>
          </a:xfrm>
          <a:custGeom>
            <a:avLst/>
            <a:gdLst>
              <a:gd name="connsiteX0" fmla="*/ 178784 w 212041"/>
              <a:gd name="connsiteY0" fmla="*/ 0 h 212041"/>
              <a:gd name="connsiteX1" fmla="*/ 127343 w 212041"/>
              <a:gd name="connsiteY1" fmla="*/ 102054 h 212041"/>
              <a:gd name="connsiteX2" fmla="*/ 212041 w 212041"/>
              <a:gd name="connsiteY2" fmla="*/ 178783 h 212041"/>
              <a:gd name="connsiteX3" fmla="*/ 109987 w 212041"/>
              <a:gd name="connsiteY3" fmla="*/ 127342 h 212041"/>
              <a:gd name="connsiteX4" fmla="*/ 33258 w 212041"/>
              <a:gd name="connsiteY4" fmla="*/ 212041 h 212041"/>
              <a:gd name="connsiteX5" fmla="*/ 84699 w 212041"/>
              <a:gd name="connsiteY5" fmla="*/ 109987 h 212041"/>
              <a:gd name="connsiteX6" fmla="*/ 0 w 212041"/>
              <a:gd name="connsiteY6" fmla="*/ 33257 h 212041"/>
              <a:gd name="connsiteX7" fmla="*/ 102054 w 212041"/>
              <a:gd name="connsiteY7" fmla="*/ 84699 h 212041"/>
              <a:gd name="connsiteX8" fmla="*/ 178784 w 212041"/>
              <a:gd name="connsiteY8" fmla="*/ 0 h 21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041" h="212041">
                <a:moveTo>
                  <a:pt x="178784" y="0"/>
                </a:moveTo>
                <a:lnTo>
                  <a:pt x="127343" y="102054"/>
                </a:lnTo>
                <a:lnTo>
                  <a:pt x="212041" y="178783"/>
                </a:lnTo>
                <a:lnTo>
                  <a:pt x="109987" y="127342"/>
                </a:lnTo>
                <a:lnTo>
                  <a:pt x="33258" y="212041"/>
                </a:lnTo>
                <a:lnTo>
                  <a:pt x="84699" y="109987"/>
                </a:lnTo>
                <a:lnTo>
                  <a:pt x="0" y="33257"/>
                </a:lnTo>
                <a:lnTo>
                  <a:pt x="102054" y="84699"/>
                </a:lnTo>
                <a:lnTo>
                  <a:pt x="17878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22" name="图片 21"/>
          <p:cNvPicPr>
            <a:picLocks noChangeAspect="1"/>
          </p:cNvPicPr>
          <p:nvPr>
            <p:custDataLst>
              <p:tags r:id="rId2"/>
            </p:custDataLst>
          </p:nvPr>
        </p:nvPicPr>
        <p:blipFill rotWithShape="1">
          <a:blip r:embed="rId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20" name="椭圆 19"/>
          <p:cNvSpPr/>
          <p:nvPr>
            <p:custDataLst>
              <p:tags r:id="rId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9" name="椭圆 18"/>
          <p:cNvSpPr/>
          <p:nvPr>
            <p:custDataLst>
              <p:tags r:id="rId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6" name="十字星 29"/>
          <p:cNvSpPr/>
          <p:nvPr>
            <p:custDataLst>
              <p:tags r:id="rId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2" name="图片 11"/>
          <p:cNvPicPr>
            <a:picLocks noChangeAspect="1"/>
          </p:cNvPicPr>
          <p:nvPr>
            <p:custDataLst>
              <p:tags r:id="rId7"/>
            </p:custDataLst>
          </p:nvPr>
        </p:nvPicPr>
        <p:blipFill rotWithShape="1">
          <a:blip r:embed="rId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13" name="图片 12"/>
          <p:cNvPicPr>
            <a:picLocks noChangeAspect="1"/>
          </p:cNvPicPr>
          <p:nvPr>
            <p:custDataLst>
              <p:tags r:id="rId9"/>
            </p:custDataLst>
          </p:nvPr>
        </p:nvPicPr>
        <p:blipFill rotWithShape="1">
          <a:blip r:embed="rId1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11" name="正文"/>
          <p:cNvSpPr txBox="1">
            <a:spLocks noGrp="1"/>
          </p:cNvSpPr>
          <p:nvPr>
            <p:ph idx="6"/>
            <p:custDataLst>
              <p:tags r:id="rId11"/>
            </p:custDataLst>
          </p:nvPr>
        </p:nvSpPr>
        <p:spPr>
          <a:xfrm>
            <a:off x="4800604" y="1490357"/>
            <a:ext cx="3882600" cy="4759236"/>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solidFill>
                <a:uFillTx/>
                <a:latin typeface="+mn-ea"/>
                <a:ea typeface="+mn-ea"/>
                <a:cs typeface="MiSans" panose="00000500000000000000"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50000"/>
                    <a:lumOff val="50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50000"/>
                    <a:lumOff val="50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50000"/>
                    <a:lumOff val="50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dirty="0">
                <a:sym typeface="+mn-ea"/>
              </a:rPr>
              <a:t>单击此处编辑母版文本样式</a:t>
            </a:r>
            <a:endParaRPr dirty="0">
              <a:sym typeface="+mn-ea"/>
            </a:endParaRPr>
          </a:p>
          <a:p>
            <a:pPr lvl="1"/>
            <a:r>
              <a:rPr dirty="0" err="1">
                <a:sym typeface="+mn-ea"/>
              </a:rPr>
              <a:t>第二级</a:t>
            </a:r>
            <a:endParaRPr dirty="0">
              <a:sym typeface="+mn-ea"/>
            </a:endParaRPr>
          </a:p>
          <a:p>
            <a:pPr lvl="2"/>
            <a:r>
              <a:rPr dirty="0" err="1">
                <a:sym typeface="+mn-ea"/>
              </a:rPr>
              <a:t>第三级</a:t>
            </a:r>
            <a:endParaRPr dirty="0">
              <a:sym typeface="+mn-ea"/>
            </a:endParaRPr>
          </a:p>
          <a:p>
            <a:pPr lvl="3"/>
            <a:r>
              <a:rPr dirty="0" err="1">
                <a:sym typeface="+mn-ea"/>
              </a:rPr>
              <a:t>第四级</a:t>
            </a:r>
            <a:endParaRPr dirty="0">
              <a:sym typeface="+mn-ea"/>
            </a:endParaRPr>
          </a:p>
          <a:p>
            <a:pPr lvl="4"/>
            <a:r>
              <a:rPr dirty="0" err="1">
                <a:sym typeface="+mn-ea"/>
              </a:rPr>
              <a:t>第五级</a:t>
            </a:r>
            <a:endParaRPr dirty="0">
              <a:sym typeface="+mn-ea"/>
            </a:endParaRPr>
          </a:p>
        </p:txBody>
      </p:sp>
      <p:sp>
        <p:nvSpPr>
          <p:cNvPr id="10" name="正文"/>
          <p:cNvSpPr txBox="1">
            <a:spLocks noGrp="1"/>
          </p:cNvSpPr>
          <p:nvPr>
            <p:ph idx="5"/>
            <p:custDataLst>
              <p:tags r:id="rId12"/>
            </p:custDataLst>
          </p:nvPr>
        </p:nvSpPr>
        <p:spPr>
          <a:xfrm>
            <a:off x="456300" y="1490357"/>
            <a:ext cx="3882600" cy="4759236"/>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solidFill>
                <a:uFillTx/>
                <a:latin typeface="+mn-ea"/>
                <a:ea typeface="+mn-ea"/>
                <a:cs typeface="MiSans" panose="00000500000000000000"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50000"/>
                    <a:lumOff val="50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50000"/>
                    <a:lumOff val="50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50000"/>
                    <a:lumOff val="50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dirty="0">
                <a:sym typeface="+mn-ea"/>
              </a:rPr>
              <a:t>单击此处编辑母版文本样式</a:t>
            </a:r>
            <a:endParaRPr dirty="0">
              <a:sym typeface="+mn-ea"/>
            </a:endParaRPr>
          </a:p>
          <a:p>
            <a:pPr lvl="1"/>
            <a:r>
              <a:rPr dirty="0" err="1">
                <a:sym typeface="+mn-ea"/>
              </a:rPr>
              <a:t>第二级</a:t>
            </a:r>
            <a:endParaRPr dirty="0">
              <a:sym typeface="+mn-ea"/>
            </a:endParaRPr>
          </a:p>
          <a:p>
            <a:pPr lvl="2"/>
            <a:r>
              <a:rPr dirty="0" err="1">
                <a:sym typeface="+mn-ea"/>
              </a:rPr>
              <a:t>第三级</a:t>
            </a:r>
            <a:endParaRPr dirty="0">
              <a:sym typeface="+mn-ea"/>
            </a:endParaRPr>
          </a:p>
          <a:p>
            <a:pPr lvl="3"/>
            <a:r>
              <a:rPr dirty="0" err="1">
                <a:sym typeface="+mn-ea"/>
              </a:rPr>
              <a:t>第四级</a:t>
            </a:r>
            <a:endParaRPr dirty="0">
              <a:sym typeface="+mn-ea"/>
            </a:endParaRPr>
          </a:p>
          <a:p>
            <a:pPr lvl="4"/>
            <a:r>
              <a:rPr dirty="0" err="1">
                <a:sym typeface="+mn-ea"/>
              </a:rPr>
              <a:t>第五级</a:t>
            </a:r>
            <a:endParaRPr dirty="0">
              <a:sym typeface="+mn-ea"/>
            </a:endParaRPr>
          </a:p>
        </p:txBody>
      </p:sp>
      <p:sp>
        <p:nvSpPr>
          <p:cNvPr id="17" name="十字星 17"/>
          <p:cNvSpPr/>
          <p:nvPr>
            <p:custDataLst>
              <p:tags r:id="rId13"/>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8" name="十字星 18"/>
          <p:cNvSpPr/>
          <p:nvPr>
            <p:custDataLst>
              <p:tags r:id="rId14"/>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8" name="标题"/>
          <p:cNvSpPr txBox="1">
            <a:spLocks noGrp="1"/>
          </p:cNvSpPr>
          <p:nvPr>
            <p:ph type="title" idx="1"/>
            <p:custDataLst>
              <p:tags r:id="rId15"/>
            </p:custDataLst>
          </p:nvPr>
        </p:nvSpPr>
        <p:spPr>
          <a:xfrm>
            <a:off x="456300" y="608400"/>
            <a:ext cx="82269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ln>
                  <a:noFill/>
                  <a:prstDash val="sysDot"/>
                </a:ln>
                <a:solidFill>
                  <a:schemeClr val="accent1"/>
                </a:solidFill>
                <a:latin typeface="+mj-ea"/>
                <a:ea typeface="+mj-ea"/>
                <a:cs typeface="MiSans" panose="00000500000000000000" charset="-122"/>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16"/>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7"/>
            </p:custDataLst>
          </p:nvPr>
        </p:nvSpPr>
        <p:spPr>
          <a:xfrm>
            <a:off x="3087000" y="6314400"/>
            <a:ext cx="2970000" cy="316800"/>
          </a:xfrm>
        </p:spPr>
        <p:txBody>
          <a:bodyPr/>
          <a:lstStyle/>
          <a:p>
            <a:endParaRPr lang="zh-CN" altLang="en-US" dirty="0"/>
          </a:p>
        </p:txBody>
      </p:sp>
      <p:sp>
        <p:nvSpPr>
          <p:cNvPr id="7" name="灯片编号占位符 6"/>
          <p:cNvSpPr>
            <a:spLocks noGrp="1"/>
          </p:cNvSpPr>
          <p:nvPr>
            <p:ph type="sldNum" sz="quarter" idx="12"/>
            <p:custDataLst>
              <p:tags r:id="rId18"/>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1" name="任意多边形: 形状 20"/>
          <p:cNvSpPr/>
          <p:nvPr>
            <p:custDataLst>
              <p:tags r:id="rId19"/>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4" name="任意多边形: 形状 23"/>
          <p:cNvSpPr/>
          <p:nvPr>
            <p:custDataLst>
              <p:tags r:id="rId20"/>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6" name="任意多边形: 形状 25"/>
          <p:cNvSpPr/>
          <p:nvPr>
            <p:custDataLst>
              <p:tags r:id="rId21"/>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26" name="图片 25"/>
          <p:cNvPicPr>
            <a:picLocks noChangeAspect="1"/>
          </p:cNvPicPr>
          <p:nvPr>
            <p:custDataLst>
              <p:tags r:id="rId2"/>
            </p:custDataLst>
          </p:nvPr>
        </p:nvPicPr>
        <p:blipFill rotWithShape="1">
          <a:blip r:embed="rId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24" name="椭圆 23"/>
          <p:cNvSpPr/>
          <p:nvPr>
            <p:custDataLst>
              <p:tags r:id="rId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23" name="椭圆 22"/>
          <p:cNvSpPr/>
          <p:nvPr>
            <p:custDataLst>
              <p:tags r:id="rId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22" name="十字星 29"/>
          <p:cNvSpPr/>
          <p:nvPr>
            <p:custDataLst>
              <p:tags r:id="rId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21" name="图片 20"/>
          <p:cNvPicPr>
            <a:picLocks noChangeAspect="1"/>
          </p:cNvPicPr>
          <p:nvPr>
            <p:custDataLst>
              <p:tags r:id="rId7"/>
            </p:custDataLst>
          </p:nvPr>
        </p:nvPicPr>
        <p:blipFill rotWithShape="1">
          <a:blip r:embed="rId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20" name="图片 19"/>
          <p:cNvPicPr>
            <a:picLocks noChangeAspect="1"/>
          </p:cNvPicPr>
          <p:nvPr>
            <p:custDataLst>
              <p:tags r:id="rId9"/>
            </p:custDataLst>
          </p:nvPr>
        </p:nvPicPr>
        <p:blipFill rotWithShape="1">
          <a:blip r:embed="rId1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16" name="正文"/>
          <p:cNvSpPr txBox="1">
            <a:spLocks noGrp="1"/>
          </p:cNvSpPr>
          <p:nvPr>
            <p:ph idx="8"/>
            <p:custDataLst>
              <p:tags r:id="rId11"/>
            </p:custDataLst>
          </p:nvPr>
        </p:nvSpPr>
        <p:spPr>
          <a:xfrm>
            <a:off x="4676400" y="1854000"/>
            <a:ext cx="4006800" cy="4395600"/>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solidFill>
                <a:uFillTx/>
                <a:latin typeface="+mn-ea"/>
                <a:ea typeface="+mn-ea"/>
                <a:cs typeface="MiSans" panose="00000500000000000000"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50000"/>
                    <a:lumOff val="50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50000"/>
                    <a:lumOff val="50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50000"/>
                    <a:lumOff val="50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dirty="0">
                <a:sym typeface="+mn-ea"/>
              </a:rPr>
              <a:t>单击此处编辑母版文本样式</a:t>
            </a:r>
            <a:endParaRPr dirty="0">
              <a:sym typeface="+mn-ea"/>
            </a:endParaRPr>
          </a:p>
          <a:p>
            <a:pPr lvl="1"/>
            <a:r>
              <a:rPr dirty="0" err="1">
                <a:sym typeface="+mn-ea"/>
              </a:rPr>
              <a:t>第二级</a:t>
            </a:r>
            <a:endParaRPr dirty="0">
              <a:sym typeface="+mn-ea"/>
            </a:endParaRPr>
          </a:p>
          <a:p>
            <a:pPr lvl="2"/>
            <a:r>
              <a:rPr dirty="0" err="1">
                <a:sym typeface="+mn-ea"/>
              </a:rPr>
              <a:t>第三级</a:t>
            </a:r>
            <a:endParaRPr dirty="0">
              <a:sym typeface="+mn-ea"/>
            </a:endParaRPr>
          </a:p>
          <a:p>
            <a:pPr lvl="3"/>
            <a:r>
              <a:rPr dirty="0" err="1">
                <a:sym typeface="+mn-ea"/>
              </a:rPr>
              <a:t>第四级</a:t>
            </a:r>
            <a:endParaRPr dirty="0">
              <a:sym typeface="+mn-ea"/>
            </a:endParaRPr>
          </a:p>
          <a:p>
            <a:pPr lvl="4"/>
            <a:r>
              <a:rPr dirty="0" err="1">
                <a:sym typeface="+mn-ea"/>
              </a:rPr>
              <a:t>第五级</a:t>
            </a:r>
            <a:endParaRPr dirty="0">
              <a:sym typeface="+mn-ea"/>
            </a:endParaRPr>
          </a:p>
        </p:txBody>
      </p:sp>
      <p:sp>
        <p:nvSpPr>
          <p:cNvPr id="15" name="标题"/>
          <p:cNvSpPr txBox="1">
            <a:spLocks noGrp="1"/>
          </p:cNvSpPr>
          <p:nvPr>
            <p:ph type="title" idx="7"/>
            <p:custDataLst>
              <p:tags r:id="rId12"/>
            </p:custDataLst>
          </p:nvPr>
        </p:nvSpPr>
        <p:spPr>
          <a:xfrm>
            <a:off x="4676400" y="1428660"/>
            <a:ext cx="4006800" cy="40065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1500" b="1" i="0" u="none" strike="noStrike" kern="1200" cap="none" spc="0" normalizeH="0" baseline="0" noProof="1" dirty="0">
                <a:solidFill>
                  <a:schemeClr val="tx1">
                    <a:lumMod val="85000"/>
                    <a:lumOff val="15000"/>
                  </a:schemeClr>
                </a:solidFill>
                <a:latin typeface="+mj-ea"/>
                <a:ea typeface="+mj-ea"/>
                <a:cs typeface="MiSans" panose="00000500000000000000" charset="-122"/>
              </a:defRPr>
            </a:lvl1pPr>
          </a:lstStyle>
          <a:p>
            <a:pPr lvl="0"/>
            <a:r>
              <a:rPr>
                <a:sym typeface="+mn-ea"/>
              </a:rPr>
              <a:t>单击此处编辑母版标题样式</a:t>
            </a:r>
            <a:endParaRPr>
              <a:sym typeface="+mn-ea"/>
            </a:endParaRPr>
          </a:p>
        </p:txBody>
      </p:sp>
      <p:sp>
        <p:nvSpPr>
          <p:cNvPr id="14" name="正文"/>
          <p:cNvSpPr txBox="1">
            <a:spLocks noGrp="1"/>
          </p:cNvSpPr>
          <p:nvPr>
            <p:ph idx="6"/>
            <p:custDataLst>
              <p:tags r:id="rId13"/>
            </p:custDataLst>
          </p:nvPr>
        </p:nvSpPr>
        <p:spPr>
          <a:xfrm>
            <a:off x="456300" y="1854000"/>
            <a:ext cx="4006800" cy="4395600"/>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solidFill>
                <a:uFillTx/>
                <a:latin typeface="+mn-ea"/>
                <a:ea typeface="+mn-ea"/>
                <a:cs typeface="MiSans" panose="00000500000000000000"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50000"/>
                    <a:lumOff val="50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50000"/>
                    <a:lumOff val="50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50000"/>
                    <a:lumOff val="50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dirty="0">
                <a:sym typeface="+mn-ea"/>
              </a:rPr>
              <a:t>单击此处编辑母版文本样式</a:t>
            </a:r>
            <a:endParaRPr dirty="0">
              <a:sym typeface="+mn-ea"/>
            </a:endParaRPr>
          </a:p>
          <a:p>
            <a:pPr lvl="1"/>
            <a:r>
              <a:rPr dirty="0" err="1">
                <a:sym typeface="+mn-ea"/>
              </a:rPr>
              <a:t>第二级</a:t>
            </a:r>
            <a:endParaRPr dirty="0">
              <a:sym typeface="+mn-ea"/>
            </a:endParaRPr>
          </a:p>
          <a:p>
            <a:pPr lvl="2"/>
            <a:r>
              <a:rPr dirty="0" err="1">
                <a:sym typeface="+mn-ea"/>
              </a:rPr>
              <a:t>第三级</a:t>
            </a:r>
            <a:endParaRPr dirty="0">
              <a:sym typeface="+mn-ea"/>
            </a:endParaRPr>
          </a:p>
          <a:p>
            <a:pPr lvl="3"/>
            <a:r>
              <a:rPr dirty="0" err="1">
                <a:sym typeface="+mn-ea"/>
              </a:rPr>
              <a:t>第四级</a:t>
            </a:r>
            <a:endParaRPr dirty="0">
              <a:sym typeface="+mn-ea"/>
            </a:endParaRPr>
          </a:p>
          <a:p>
            <a:pPr lvl="4"/>
            <a:r>
              <a:rPr dirty="0" err="1">
                <a:sym typeface="+mn-ea"/>
              </a:rPr>
              <a:t>第五级</a:t>
            </a:r>
            <a:endParaRPr dirty="0">
              <a:sym typeface="+mn-ea"/>
            </a:endParaRPr>
          </a:p>
        </p:txBody>
      </p:sp>
      <p:sp>
        <p:nvSpPr>
          <p:cNvPr id="13" name="标题"/>
          <p:cNvSpPr txBox="1">
            <a:spLocks noGrp="1"/>
          </p:cNvSpPr>
          <p:nvPr>
            <p:ph type="title" idx="5"/>
            <p:custDataLst>
              <p:tags r:id="rId14"/>
            </p:custDataLst>
          </p:nvPr>
        </p:nvSpPr>
        <p:spPr>
          <a:xfrm>
            <a:off x="456300" y="1428660"/>
            <a:ext cx="4006800" cy="40065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1500" b="1" i="0" u="none" strike="noStrike" kern="1200" cap="none" spc="0" normalizeH="0" baseline="0" noProof="1" dirty="0">
                <a:solidFill>
                  <a:schemeClr val="tx1">
                    <a:lumMod val="85000"/>
                    <a:lumOff val="15000"/>
                  </a:schemeClr>
                </a:solidFill>
                <a:latin typeface="+mj-ea"/>
                <a:ea typeface="+mj-ea"/>
                <a:cs typeface="MiSans" panose="00000500000000000000" charset="-122"/>
              </a:defRPr>
            </a:lvl1pPr>
          </a:lstStyle>
          <a:p>
            <a:pPr lvl="0"/>
            <a:r>
              <a:rPr>
                <a:sym typeface="+mn-ea"/>
              </a:rPr>
              <a:t>单击此处编辑母版标题样式</a:t>
            </a:r>
            <a:endParaRPr>
              <a:sym typeface="+mn-ea"/>
            </a:endParaRPr>
          </a:p>
        </p:txBody>
      </p:sp>
      <p:sp>
        <p:nvSpPr>
          <p:cNvPr id="11" name="十字星 17"/>
          <p:cNvSpPr/>
          <p:nvPr>
            <p:custDataLst>
              <p:tags r:id="rId15"/>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9" name="十字星 18"/>
          <p:cNvSpPr/>
          <p:nvPr>
            <p:custDataLst>
              <p:tags r:id="rId16"/>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0" name="标题"/>
          <p:cNvSpPr txBox="1">
            <a:spLocks noGrp="1"/>
          </p:cNvSpPr>
          <p:nvPr>
            <p:ph type="title" idx="1"/>
            <p:custDataLst>
              <p:tags r:id="rId17"/>
            </p:custDataLst>
          </p:nvPr>
        </p:nvSpPr>
        <p:spPr>
          <a:xfrm>
            <a:off x="456300" y="608400"/>
            <a:ext cx="82269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ln>
                  <a:noFill/>
                  <a:prstDash val="sysDot"/>
                </a:ln>
                <a:solidFill>
                  <a:schemeClr val="accent1"/>
                </a:solidFill>
                <a:latin typeface="+mj-ea"/>
                <a:ea typeface="+mj-ea"/>
                <a:cs typeface="MiSans" panose="00000500000000000000" charset="-122"/>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8"/>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9"/>
            </p:custDataLst>
          </p:nvPr>
        </p:nvSpPr>
        <p:spPr>
          <a:xfrm>
            <a:off x="3087000" y="6314400"/>
            <a:ext cx="2970000" cy="316800"/>
          </a:xfrm>
        </p:spPr>
        <p:txBody>
          <a:bodyPr/>
          <a:lstStyle/>
          <a:p>
            <a:endParaRPr lang="zh-CN" altLang="en-US" dirty="0"/>
          </a:p>
        </p:txBody>
      </p:sp>
      <p:sp>
        <p:nvSpPr>
          <p:cNvPr id="9" name="灯片编号占位符 8"/>
          <p:cNvSpPr>
            <a:spLocks noGrp="1"/>
          </p:cNvSpPr>
          <p:nvPr>
            <p:ph type="sldNum" sz="quarter" idx="12"/>
            <p:custDataLst>
              <p:tags r:id="rId20"/>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25" name="任意多边形: 形状 24"/>
          <p:cNvSpPr/>
          <p:nvPr>
            <p:custDataLst>
              <p:tags r:id="rId21"/>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8" name="任意多边形: 形状 27"/>
          <p:cNvSpPr/>
          <p:nvPr>
            <p:custDataLst>
              <p:tags r:id="rId22"/>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30" name="任意多边形: 形状 29"/>
          <p:cNvSpPr/>
          <p:nvPr>
            <p:custDataLst>
              <p:tags r:id="rId23"/>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rotWithShape="1">
          <a:blip r:embed="rId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16" name="椭圆 15"/>
          <p:cNvSpPr/>
          <p:nvPr>
            <p:custDataLst>
              <p:tags r:id="rId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4" name="椭圆 13"/>
          <p:cNvSpPr/>
          <p:nvPr>
            <p:custDataLst>
              <p:tags r:id="rId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9" name="十字星 29"/>
          <p:cNvSpPr/>
          <p:nvPr>
            <p:custDataLst>
              <p:tags r:id="rId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0" name="图片 9"/>
          <p:cNvPicPr>
            <a:picLocks noChangeAspect="1"/>
          </p:cNvPicPr>
          <p:nvPr>
            <p:custDataLst>
              <p:tags r:id="rId7"/>
            </p:custDataLst>
          </p:nvPr>
        </p:nvPicPr>
        <p:blipFill rotWithShape="1">
          <a:blip r:embed="rId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11" name="图片 10"/>
          <p:cNvPicPr>
            <a:picLocks noChangeAspect="1"/>
          </p:cNvPicPr>
          <p:nvPr>
            <p:custDataLst>
              <p:tags r:id="rId9"/>
            </p:custDataLst>
          </p:nvPr>
        </p:nvPicPr>
        <p:blipFill rotWithShape="1">
          <a:blip r:embed="rId1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7" name="十字星 17"/>
          <p:cNvSpPr/>
          <p:nvPr>
            <p:custDataLst>
              <p:tags r:id="rId11"/>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5" name="十字星 18"/>
          <p:cNvSpPr/>
          <p:nvPr>
            <p:custDataLst>
              <p:tags r:id="rId12"/>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6" name="标题"/>
          <p:cNvSpPr txBox="1">
            <a:spLocks noGrp="1"/>
          </p:cNvSpPr>
          <p:nvPr>
            <p:ph type="title" idx="1"/>
            <p:custDataLst>
              <p:tags r:id="rId13"/>
            </p:custDataLst>
          </p:nvPr>
        </p:nvSpPr>
        <p:spPr>
          <a:xfrm>
            <a:off x="456300" y="608400"/>
            <a:ext cx="82269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400" b="0" i="0" u="none" strike="noStrike" kern="1200" cap="none" spc="300" normalizeH="0" baseline="0" noProof="1" dirty="0">
                <a:ln>
                  <a:noFill/>
                  <a:prstDash val="sysDot"/>
                </a:ln>
                <a:solidFill>
                  <a:schemeClr val="accent1"/>
                </a:solidFill>
                <a:latin typeface="+mj-ea"/>
                <a:ea typeface="+mj-ea"/>
                <a:cs typeface="MiSans" panose="00000500000000000000" charset="-122"/>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4"/>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a:xfrm>
            <a:off x="3087000" y="6314400"/>
            <a:ext cx="2970000" cy="316800"/>
          </a:xfrm>
        </p:spPr>
        <p:txBody>
          <a:bodyPr/>
          <a:lstStyle/>
          <a:p>
            <a:endParaRPr lang="zh-CN" altLang="en-US" dirty="0"/>
          </a:p>
        </p:txBody>
      </p:sp>
      <p:sp>
        <p:nvSpPr>
          <p:cNvPr id="5" name="灯片编号占位符 4"/>
          <p:cNvSpPr>
            <a:spLocks noGrp="1"/>
          </p:cNvSpPr>
          <p:nvPr>
            <p:ph type="sldNum" sz="quarter" idx="12"/>
            <p:custDataLst>
              <p:tags r:id="rId16"/>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19" name="任意多边形: 形状 18"/>
          <p:cNvSpPr/>
          <p:nvPr>
            <p:custDataLst>
              <p:tags r:id="rId17"/>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1" name="任意多边形: 形状 20"/>
          <p:cNvSpPr/>
          <p:nvPr>
            <p:custDataLst>
              <p:tags r:id="rId18"/>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4" name="任意多边形: 形状 23"/>
          <p:cNvSpPr/>
          <p:nvPr>
            <p:custDataLst>
              <p:tags r:id="rId19"/>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7" name="十字星 18"/>
          <p:cNvSpPr/>
          <p:nvPr>
            <p:custDataLst>
              <p:tags r:id="rId2"/>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6" name="十字星 17"/>
          <p:cNvSpPr/>
          <p:nvPr>
            <p:custDataLst>
              <p:tags r:id="rId3"/>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1" name="图片 10"/>
          <p:cNvPicPr>
            <a:picLocks noChangeAspect="1"/>
          </p:cNvPicPr>
          <p:nvPr>
            <p:custDataLst>
              <p:tags r:id="rId4"/>
            </p:custDataLst>
          </p:nvPr>
        </p:nvPicPr>
        <p:blipFill rotWithShape="1">
          <a:blip r:embed="rId5">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pic>
        <p:nvPicPr>
          <p:cNvPr id="10" name="图片 9"/>
          <p:cNvPicPr>
            <a:picLocks noChangeAspect="1"/>
          </p:cNvPicPr>
          <p:nvPr>
            <p:custDataLst>
              <p:tags r:id="rId6"/>
            </p:custDataLst>
          </p:nvPr>
        </p:nvPicPr>
        <p:blipFill rotWithShape="1">
          <a:blip r:embed="rId7">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sp>
        <p:nvSpPr>
          <p:cNvPr id="9" name="十字星 29"/>
          <p:cNvSpPr/>
          <p:nvPr>
            <p:custDataLst>
              <p:tags r:id="rId8"/>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8" name="椭圆 7"/>
          <p:cNvSpPr/>
          <p:nvPr>
            <p:custDataLst>
              <p:tags r:id="rId9"/>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5" name="椭圆 14"/>
          <p:cNvSpPr/>
          <p:nvPr>
            <p:custDataLst>
              <p:tags r:id="rId10"/>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8" name="图片 17"/>
          <p:cNvPicPr>
            <a:picLocks noChangeAspect="1"/>
          </p:cNvPicPr>
          <p:nvPr>
            <p:custDataLst>
              <p:tags r:id="rId11"/>
            </p:custDataLst>
          </p:nvPr>
        </p:nvPicPr>
        <p:blipFill rotWithShape="1">
          <a:blip r:embed="rId12">
            <a:duotone>
              <a:schemeClr val="accent1">
                <a:shade val="45000"/>
                <a:satMod val="135000"/>
              </a:schemeClr>
              <a:prstClr val="white"/>
            </a:duotone>
          </a:blip>
          <a:srcRect b="31073"/>
          <a:stretch>
            <a:fillRect/>
          </a:stretch>
        </p:blipFill>
        <p:spPr>
          <a:xfrm>
            <a:off x="449580" y="4057650"/>
            <a:ext cx="3054191" cy="2807335"/>
          </a:xfrm>
          <a:prstGeom prst="rect">
            <a:avLst/>
          </a:prstGeom>
        </p:spPr>
      </p:pic>
      <p:sp>
        <p:nvSpPr>
          <p:cNvPr id="2" name="日期占位符 1"/>
          <p:cNvSpPr>
            <a:spLocks noGrp="1"/>
          </p:cNvSpPr>
          <p:nvPr>
            <p:ph type="dt" sz="half" idx="10"/>
            <p:custDataLst>
              <p:tags r:id="rId1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14"/>
            </p:custDataLst>
          </p:nvPr>
        </p:nvSpPr>
        <p:spPr/>
        <p:txBody>
          <a:bodyPr/>
          <a:lstStyle/>
          <a:p>
            <a:endParaRPr lang="zh-CN" altLang="en-US" dirty="0"/>
          </a:p>
        </p:txBody>
      </p:sp>
      <p:sp>
        <p:nvSpPr>
          <p:cNvPr id="4" name="灯片编号占位符 3"/>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dirty="0"/>
          </a:p>
        </p:txBody>
      </p:sp>
      <p:sp>
        <p:nvSpPr>
          <p:cNvPr id="19" name="任意多边形: 形状 18"/>
          <p:cNvSpPr/>
          <p:nvPr>
            <p:custDataLst>
              <p:tags r:id="rId16"/>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
        <p:nvSpPr>
          <p:cNvPr id="21" name="任意多边形: 形状 20"/>
          <p:cNvSpPr/>
          <p:nvPr>
            <p:custDataLst>
              <p:tags r:id="rId17"/>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3" name="任意多边形: 形状 22"/>
          <p:cNvSpPr/>
          <p:nvPr>
            <p:custDataLst>
              <p:tags r:id="rId18"/>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rotWithShape="1">
          <a:blip r:embed="rId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15" name="椭圆 14"/>
          <p:cNvSpPr/>
          <p:nvPr>
            <p:custDataLst>
              <p:tags r:id="rId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8" name="椭圆 7"/>
          <p:cNvSpPr/>
          <p:nvPr>
            <p:custDataLst>
              <p:tags r:id="rId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9" name="十字星 29"/>
          <p:cNvSpPr/>
          <p:nvPr>
            <p:custDataLst>
              <p:tags r:id="rId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0" name="图片 9"/>
          <p:cNvPicPr>
            <a:picLocks noChangeAspect="1"/>
          </p:cNvPicPr>
          <p:nvPr>
            <p:custDataLst>
              <p:tags r:id="rId7"/>
            </p:custDataLst>
          </p:nvPr>
        </p:nvPicPr>
        <p:blipFill rotWithShape="1">
          <a:blip r:embed="rId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11" name="图片 10"/>
          <p:cNvPicPr>
            <a:picLocks noChangeAspect="1"/>
          </p:cNvPicPr>
          <p:nvPr>
            <p:custDataLst>
              <p:tags r:id="rId9"/>
            </p:custDataLst>
          </p:nvPr>
        </p:nvPicPr>
        <p:blipFill rotWithShape="1">
          <a:blip r:embed="rId1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16" name="十字星 17"/>
          <p:cNvSpPr/>
          <p:nvPr>
            <p:custDataLst>
              <p:tags r:id="rId11"/>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7" name="十字星 18"/>
          <p:cNvSpPr/>
          <p:nvPr>
            <p:custDataLst>
              <p:tags r:id="rId12"/>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7" name="正文"/>
          <p:cNvSpPr txBox="1">
            <a:spLocks noGrp="1"/>
          </p:cNvSpPr>
          <p:nvPr>
            <p:ph idx="1"/>
            <p:custDataLst>
              <p:tags r:id="rId13"/>
            </p:custDataLst>
          </p:nvPr>
        </p:nvSpPr>
        <p:spPr>
          <a:xfrm>
            <a:off x="521970" y="360045"/>
            <a:ext cx="8101489" cy="5817870"/>
          </a:xfrm>
          <a:prstGeom prst="rect">
            <a:avLst/>
          </a:prstGeom>
          <a:ln>
            <a:noFill/>
            <a:prstDash val="sysDash"/>
          </a:ln>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350" b="0" i="0" u="none" strike="noStrike" kern="1200" cap="none" spc="150" normalizeH="0" baseline="0" noProof="1" dirty="0">
                <a:ln>
                  <a:noFill/>
                  <a:prstDash val="sysDot"/>
                </a:ln>
                <a:solidFill>
                  <a:schemeClr val="tx1"/>
                </a:solidFill>
                <a:uFillTx/>
                <a:latin typeface="+mn-ea"/>
                <a:ea typeface="+mn-ea"/>
                <a:cs typeface="MiSans" panose="00000500000000000000" charset="-122"/>
                <a:sym typeface="+mn-ea"/>
              </a:defRPr>
            </a:lvl1pPr>
            <a:lvl2pPr marL="514350" marR="0" lvl="1" indent="-171450" fontAlgn="auto">
              <a:lnSpc>
                <a:spcPct val="120000"/>
              </a:lnSpc>
              <a:spcBef>
                <a:spcPts val="0"/>
              </a:spcBef>
              <a:spcAft>
                <a:spcPts val="600"/>
              </a:spcAft>
              <a:buFont typeface="Arial" panose="020B0604020202020204" pitchFamily="34" charset="0"/>
              <a:buChar char="●"/>
              <a:tabLst>
                <a:tab pos="1609725" algn="l"/>
              </a:tabLst>
              <a:defRPr kumimoji="0" sz="1200" b="0" i="0" u="none" strike="noStrike" cap="none" spc="150" normalizeH="0" baseline="0">
                <a:solidFill>
                  <a:schemeClr val="tx1">
                    <a:lumMod val="50000"/>
                    <a:lumOff val="50000"/>
                  </a:schemeClr>
                </a:solidFill>
                <a:uFillTx/>
                <a:latin typeface="+mn-ea"/>
                <a:ea typeface="+mn-ea"/>
              </a:defRPr>
            </a:lvl2pPr>
            <a:lvl3pPr marL="857250" marR="0" lvl="2" indent="-171450" fontAlgn="auto">
              <a:lnSpc>
                <a:spcPct val="120000"/>
              </a:lnSpc>
              <a:spcBef>
                <a:spcPts val="0"/>
              </a:spcBef>
              <a:spcAft>
                <a:spcPts val="600"/>
              </a:spcAft>
              <a:buFont typeface="Arial" panose="020B0604020202020204" pitchFamily="34" charset="0"/>
              <a:buChar char="●"/>
              <a:defRPr kumimoji="0" sz="1200" b="0" i="0" u="none" strike="noStrike" cap="none" spc="150" normalizeH="0" baseline="0">
                <a:solidFill>
                  <a:schemeClr val="tx1">
                    <a:lumMod val="50000"/>
                    <a:lumOff val="50000"/>
                  </a:schemeClr>
                </a:solidFill>
                <a:uFillTx/>
                <a:latin typeface="+mn-ea"/>
                <a:ea typeface="+mn-ea"/>
              </a:defRPr>
            </a:lvl3pPr>
            <a:lvl4pPr marL="1200150" marR="0" lvl="3" indent="-171450" fontAlgn="auto">
              <a:lnSpc>
                <a:spcPct val="120000"/>
              </a:lnSpc>
              <a:spcBef>
                <a:spcPts val="0"/>
              </a:spcBef>
              <a:spcAft>
                <a:spcPts val="300"/>
              </a:spcAft>
              <a:buFont typeface="Wingdings" panose="05000000000000000000" charset="0"/>
              <a:buChar char=""/>
              <a:defRPr kumimoji="0" sz="1050" b="0" i="0" u="none" strike="noStrike" cap="none" spc="150" normalizeH="0" baseline="0">
                <a:solidFill>
                  <a:schemeClr val="tx1">
                    <a:lumMod val="50000"/>
                    <a:lumOff val="50000"/>
                  </a:schemeClr>
                </a:solidFill>
                <a:uFillTx/>
                <a:latin typeface="+mn-ea"/>
                <a:ea typeface="+mn-ea"/>
              </a:defRPr>
            </a:lvl4pPr>
            <a:lvl5pPr marL="1543050" marR="0" lvl="4" indent="-171450" fontAlgn="auto">
              <a:lnSpc>
                <a:spcPct val="120000"/>
              </a:lnSpc>
              <a:spcBef>
                <a:spcPts val="0"/>
              </a:spcBef>
              <a:spcAft>
                <a:spcPts val="300"/>
              </a:spcAft>
              <a:buFont typeface="Arial" panose="020B0604020202020204" pitchFamily="34" charset="0"/>
              <a:buChar char="•"/>
              <a:defRPr kumimoji="0" sz="1050" b="0" i="0" u="none" strike="noStrike" cap="none" spc="150" normalizeH="0" baseline="0">
                <a:solidFill>
                  <a:schemeClr val="tx1">
                    <a:lumMod val="50000"/>
                    <a:lumOff val="50000"/>
                  </a:schemeClr>
                </a:solidFill>
                <a:uFillTx/>
                <a:latin typeface="+mn-ea"/>
                <a:ea typeface="+mn-ea"/>
              </a:defRPr>
            </a:lvl5pPr>
            <a:lvl6pPr indent="0">
              <a:lnSpc>
                <a:spcPct val="90000"/>
              </a:lnSpc>
              <a:spcBef>
                <a:spcPts val="375"/>
              </a:spcBef>
              <a:buFont typeface="Arial" panose="020B0604020202020204" pitchFamily="34" charset="0"/>
              <a:buNone/>
            </a:lvl6pPr>
            <a:lvl7pPr marL="2228850" indent="-171450">
              <a:lnSpc>
                <a:spcPct val="90000"/>
              </a:lnSpc>
              <a:spcBef>
                <a:spcPts val="375"/>
              </a:spcBef>
              <a:buFont typeface="Arial" panose="020B0604020202020204" pitchFamily="34" charset="0"/>
              <a:buChar char="•"/>
            </a:lvl7pPr>
            <a:lvl8pPr marL="2571750" indent="-171450">
              <a:lnSpc>
                <a:spcPct val="90000"/>
              </a:lnSpc>
              <a:spcBef>
                <a:spcPts val="375"/>
              </a:spcBef>
              <a:buFont typeface="Arial" panose="020B0604020202020204" pitchFamily="34" charset="0"/>
              <a:buChar char="•"/>
            </a:lvl8pPr>
            <a:lvl9pPr marL="2914650" indent="-171450">
              <a:lnSpc>
                <a:spcPct val="90000"/>
              </a:lnSpc>
              <a:spcBef>
                <a:spcPts val="375"/>
              </a:spcBef>
              <a:buFont typeface="Arial" panose="020B0604020202020204" pitchFamily="34" charset="0"/>
              <a:buChar char="•"/>
            </a:lvl9pPr>
          </a:lstStyle>
          <a:p>
            <a:pPr lvl="0"/>
            <a:r>
              <a:rPr dirty="0">
                <a:sym typeface="+mn-ea"/>
              </a:rPr>
              <a:t>单击此处编辑母版文本样式</a:t>
            </a:r>
            <a:endParaRPr dirty="0">
              <a:sym typeface="+mn-ea"/>
            </a:endParaRPr>
          </a:p>
          <a:p>
            <a:pPr lvl="1"/>
            <a:r>
              <a:rPr dirty="0" err="1">
                <a:sym typeface="+mn-ea"/>
              </a:rPr>
              <a:t>第二级</a:t>
            </a:r>
            <a:endParaRPr dirty="0">
              <a:sym typeface="+mn-ea"/>
            </a:endParaRPr>
          </a:p>
          <a:p>
            <a:pPr lvl="2"/>
            <a:r>
              <a:rPr dirty="0" err="1">
                <a:sym typeface="+mn-ea"/>
              </a:rPr>
              <a:t>第三级</a:t>
            </a:r>
            <a:endParaRPr dirty="0">
              <a:sym typeface="+mn-ea"/>
            </a:endParaRPr>
          </a:p>
          <a:p>
            <a:pPr lvl="3"/>
            <a:r>
              <a:rPr dirty="0" err="1">
                <a:sym typeface="+mn-ea"/>
              </a:rPr>
              <a:t>第四级</a:t>
            </a:r>
            <a:endParaRPr dirty="0">
              <a:sym typeface="+mn-ea"/>
            </a:endParaRPr>
          </a:p>
          <a:p>
            <a:pPr lvl="4"/>
            <a:r>
              <a:rPr dirty="0" err="1">
                <a:sym typeface="+mn-ea"/>
              </a:rPr>
              <a:t>第五级</a:t>
            </a:r>
            <a:endParaRPr dirty="0">
              <a:sym typeface="+mn-ea"/>
            </a:endParaRPr>
          </a:p>
        </p:txBody>
      </p:sp>
      <p:sp>
        <p:nvSpPr>
          <p:cNvPr id="4" name="日期占位符 3"/>
          <p:cNvSpPr>
            <a:spLocks noGrp="1"/>
          </p:cNvSpPr>
          <p:nvPr>
            <p:ph type="dt" sz="half" idx="10"/>
            <p:custDataLst>
              <p:tags r:id="rId14"/>
            </p:custDataLst>
          </p:nvPr>
        </p:nvSpPr>
        <p:spPr>
          <a:xfrm>
            <a:off x="459000" y="6314400"/>
            <a:ext cx="2025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a:xfrm>
            <a:off x="3087000" y="6314400"/>
            <a:ext cx="2970000" cy="316800"/>
          </a:xfrm>
        </p:spPr>
        <p:txBody>
          <a:bodyPr/>
          <a:lstStyle/>
          <a:p>
            <a:endParaRPr lang="zh-CN" altLang="en-US" dirty="0"/>
          </a:p>
        </p:txBody>
      </p:sp>
      <p:sp>
        <p:nvSpPr>
          <p:cNvPr id="6" name="灯片编号占位符 5"/>
          <p:cNvSpPr>
            <a:spLocks noGrp="1"/>
          </p:cNvSpPr>
          <p:nvPr>
            <p:ph type="sldNum" sz="quarter" idx="12"/>
            <p:custDataLst>
              <p:tags r:id="rId16"/>
            </p:custDataLst>
          </p:nvPr>
        </p:nvSpPr>
        <p:spPr>
          <a:xfrm>
            <a:off x="6658200" y="6314400"/>
            <a:ext cx="2025000" cy="316800"/>
          </a:xfrm>
        </p:spPr>
        <p:txBody>
          <a:bodyPr/>
          <a:lstStyle/>
          <a:p>
            <a:fld id="{49AE70B2-8BF9-45C0-BB95-33D1B9D3A854}" type="slidenum">
              <a:rPr lang="zh-CN" altLang="en-US" smtClean="0"/>
            </a:fld>
            <a:endParaRPr lang="zh-CN" altLang="en-US" dirty="0"/>
          </a:p>
        </p:txBody>
      </p:sp>
      <p:sp>
        <p:nvSpPr>
          <p:cNvPr id="18" name="任意多边形: 形状 17"/>
          <p:cNvSpPr/>
          <p:nvPr>
            <p:custDataLst>
              <p:tags r:id="rId17"/>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1" name="任意多边形: 形状 20"/>
          <p:cNvSpPr/>
          <p:nvPr>
            <p:custDataLst>
              <p:tags r:id="rId18"/>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4" name="任意多边形: 形状 23"/>
          <p:cNvSpPr/>
          <p:nvPr>
            <p:custDataLst>
              <p:tags r:id="rId19"/>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tags" Target="../tags/tag212.xml"/><Relationship Id="rId31" Type="http://schemas.openxmlformats.org/officeDocument/2006/relationships/tags" Target="../tags/tag211.xml"/><Relationship Id="rId30" Type="http://schemas.openxmlformats.org/officeDocument/2006/relationships/tags" Target="../tags/tag210.xml"/><Relationship Id="rId3" Type="http://schemas.openxmlformats.org/officeDocument/2006/relationships/slideLayout" Target="../slideLayouts/slideLayout3.xml"/><Relationship Id="rId29" Type="http://schemas.openxmlformats.org/officeDocument/2006/relationships/tags" Target="../tags/tag209.xml"/><Relationship Id="rId28" Type="http://schemas.openxmlformats.org/officeDocument/2006/relationships/tags" Target="../tags/tag208.xml"/><Relationship Id="rId27" Type="http://schemas.openxmlformats.org/officeDocument/2006/relationships/tags" Target="../tags/tag207.xml"/><Relationship Id="rId26" Type="http://schemas.openxmlformats.org/officeDocument/2006/relationships/tags" Target="../tags/tag206.xml"/><Relationship Id="rId25" Type="http://schemas.openxmlformats.org/officeDocument/2006/relationships/tags" Target="../tags/tag205.xml"/><Relationship Id="rId24" Type="http://schemas.openxmlformats.org/officeDocument/2006/relationships/tags" Target="../tags/tag204.xml"/><Relationship Id="rId23" Type="http://schemas.openxmlformats.org/officeDocument/2006/relationships/tags" Target="../tags/tag203.xml"/><Relationship Id="rId22" Type="http://schemas.openxmlformats.org/officeDocument/2006/relationships/tags" Target="../tags/tag202.xml"/><Relationship Id="rId21" Type="http://schemas.openxmlformats.org/officeDocument/2006/relationships/tags" Target="../tags/tag201.xml"/><Relationship Id="rId20" Type="http://schemas.openxmlformats.org/officeDocument/2006/relationships/image" Target="../media/image7.png"/><Relationship Id="rId2" Type="http://schemas.openxmlformats.org/officeDocument/2006/relationships/slideLayout" Target="../slideLayouts/slideLayout2.xml"/><Relationship Id="rId19" Type="http://schemas.openxmlformats.org/officeDocument/2006/relationships/tags" Target="../tags/tag200.xml"/><Relationship Id="rId18" Type="http://schemas.openxmlformats.org/officeDocument/2006/relationships/image" Target="../media/image6.png"/><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image" Target="../media/image5.png"/><Relationship Id="rId12" Type="http://schemas.openxmlformats.org/officeDocument/2006/relationships/tags" Target="../tags/tag195.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304.xml"/><Relationship Id="rId2" Type="http://schemas.openxmlformats.org/officeDocument/2006/relationships/slideLayout" Target="../slideLayouts/slideLayout13.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image" Target="../media/image16.png"/><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9" Type="http://schemas.openxmlformats.org/officeDocument/2006/relationships/theme" Target="../theme/theme3.xml"/><Relationship Id="rId18" Type="http://schemas.openxmlformats.org/officeDocument/2006/relationships/tags" Target="../tags/tag385.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8" name="图片 17"/>
          <p:cNvPicPr>
            <a:picLocks noChangeAspect="1"/>
          </p:cNvPicPr>
          <p:nvPr>
            <p:custDataLst>
              <p:tags r:id="rId12"/>
            </p:custDataLst>
          </p:nvPr>
        </p:nvPicPr>
        <p:blipFill rotWithShape="1">
          <a:blip r:embed="rId13">
            <a:alphaModFix amt="70000"/>
            <a:duotone>
              <a:schemeClr val="accent1">
                <a:shade val="45000"/>
                <a:satMod val="135000"/>
              </a:schemeClr>
              <a:prstClr val="white"/>
            </a:duotone>
          </a:blip>
          <a:srcRect l="9286" b="39142"/>
          <a:stretch>
            <a:fillRect/>
          </a:stretch>
        </p:blipFill>
        <p:spPr>
          <a:xfrm>
            <a:off x="0" y="2760980"/>
            <a:ext cx="4587716" cy="4103370"/>
          </a:xfrm>
          <a:prstGeom prst="rect">
            <a:avLst/>
          </a:prstGeom>
        </p:spPr>
      </p:pic>
      <p:sp>
        <p:nvSpPr>
          <p:cNvPr id="16" name="椭圆 15"/>
          <p:cNvSpPr/>
          <p:nvPr>
            <p:custDataLst>
              <p:tags r:id="rId14"/>
            </p:custDataLst>
          </p:nvPr>
        </p:nvSpPr>
        <p:spPr>
          <a:xfrm rot="1800000">
            <a:off x="78105" y="4147185"/>
            <a:ext cx="3380899" cy="1297305"/>
          </a:xfrm>
          <a:prstGeom prst="ellipse">
            <a:avLst/>
          </a:prstGeom>
          <a:solidFill>
            <a:schemeClr val="l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4" name="椭圆 13"/>
          <p:cNvSpPr/>
          <p:nvPr>
            <p:custDataLst>
              <p:tags r:id="rId15"/>
            </p:custDataLst>
          </p:nvPr>
        </p:nvSpPr>
        <p:spPr>
          <a:xfrm rot="1800000">
            <a:off x="299085" y="3772535"/>
            <a:ext cx="3380899" cy="1297305"/>
          </a:xfrm>
          <a:prstGeom prst="ellipse">
            <a:avLst/>
          </a:pr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9" name="十字星 29"/>
          <p:cNvSpPr/>
          <p:nvPr>
            <p:custDataLst>
              <p:tags r:id="rId16"/>
            </p:custDataLst>
          </p:nvPr>
        </p:nvSpPr>
        <p:spPr>
          <a:xfrm>
            <a:off x="1989296" y="5110480"/>
            <a:ext cx="222409" cy="296545"/>
          </a:xfrm>
          <a:prstGeom prst="star4">
            <a:avLst>
              <a:gd name="adj" fmla="val 84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pic>
        <p:nvPicPr>
          <p:cNvPr id="10" name="图片 9"/>
          <p:cNvPicPr>
            <a:picLocks noChangeAspect="1"/>
          </p:cNvPicPr>
          <p:nvPr>
            <p:custDataLst>
              <p:tags r:id="rId17"/>
            </p:custDataLst>
          </p:nvPr>
        </p:nvPicPr>
        <p:blipFill rotWithShape="1">
          <a:blip r:embed="rId18">
            <a:alphaModFix amt="50000"/>
            <a:duotone>
              <a:schemeClr val="accent1">
                <a:shade val="45000"/>
                <a:satMod val="135000"/>
              </a:schemeClr>
              <a:prstClr val="white"/>
            </a:duotone>
          </a:blip>
          <a:srcRect t="24711" r="20852"/>
          <a:stretch>
            <a:fillRect/>
          </a:stretch>
        </p:blipFill>
        <p:spPr>
          <a:xfrm>
            <a:off x="5481617" y="0"/>
            <a:ext cx="3662383" cy="4645052"/>
          </a:xfrm>
          <a:prstGeom prst="rect">
            <a:avLst/>
          </a:prstGeom>
        </p:spPr>
      </p:pic>
      <p:pic>
        <p:nvPicPr>
          <p:cNvPr id="11" name="图片 10"/>
          <p:cNvPicPr>
            <a:picLocks noChangeAspect="1"/>
          </p:cNvPicPr>
          <p:nvPr>
            <p:custDataLst>
              <p:tags r:id="rId19"/>
            </p:custDataLst>
          </p:nvPr>
        </p:nvPicPr>
        <p:blipFill rotWithShape="1">
          <a:blip r:embed="rId20">
            <a:alphaModFix amt="70000"/>
            <a:duotone>
              <a:schemeClr val="accent1">
                <a:shade val="45000"/>
                <a:satMod val="135000"/>
              </a:schemeClr>
              <a:prstClr val="white"/>
            </a:duotone>
          </a:blip>
          <a:srcRect t="21428"/>
          <a:stretch>
            <a:fillRect/>
          </a:stretch>
        </p:blipFill>
        <p:spPr>
          <a:xfrm>
            <a:off x="5597801" y="0"/>
            <a:ext cx="2711431" cy="2840584"/>
          </a:xfrm>
          <a:prstGeom prst="rect">
            <a:avLst/>
          </a:prstGeom>
        </p:spPr>
      </p:pic>
      <p:sp>
        <p:nvSpPr>
          <p:cNvPr id="7" name="十字星 17"/>
          <p:cNvSpPr/>
          <p:nvPr>
            <p:custDataLst>
              <p:tags r:id="rId21"/>
            </p:custDataLst>
          </p:nvPr>
        </p:nvSpPr>
        <p:spPr>
          <a:xfrm>
            <a:off x="118586" y="448945"/>
            <a:ext cx="271463" cy="361950"/>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15" name="十字星 18"/>
          <p:cNvSpPr/>
          <p:nvPr>
            <p:custDataLst>
              <p:tags r:id="rId22"/>
            </p:custDataLst>
          </p:nvPr>
        </p:nvSpPr>
        <p:spPr>
          <a:xfrm>
            <a:off x="293370" y="666115"/>
            <a:ext cx="192881" cy="257175"/>
          </a:xfrm>
          <a:prstGeom prst="star4">
            <a:avLst>
              <a:gd name="adj" fmla="val 84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cs typeface="MiSans Normal" panose="00000500000000000000" charset="-122"/>
            </a:endParaRPr>
          </a:p>
        </p:txBody>
      </p:sp>
      <p:sp>
        <p:nvSpPr>
          <p:cNvPr id="20" name="日期占位符 19"/>
          <p:cNvSpPr>
            <a:spLocks noGrp="1"/>
          </p:cNvSpPr>
          <p:nvPr>
            <p:ph type="dt" sz="half" idx="10"/>
            <p:custDataLst>
              <p:tags r:id="rId23"/>
            </p:custDataLst>
          </p:nvPr>
        </p:nvSpPr>
        <p:spPr>
          <a:xfrm>
            <a:off x="521970" y="6356350"/>
            <a:ext cx="2057400" cy="365125"/>
          </a:xfrm>
        </p:spPr>
        <p:txBody>
          <a:bodyPr/>
          <a:lstStyle>
            <a:lvl1pPr>
              <a:defRPr>
                <a:cs typeface="MiSans" panose="00000500000000000000" charset="-122"/>
              </a:defRPr>
            </a:lvl1pPr>
          </a:lstStyle>
          <a:p>
            <a:fld id="{760FBDFE-C587-4B4C-A407-44438C67B59E}" type="datetimeFigureOut">
              <a:rPr lang="zh-CN" altLang="en-US" smtClean="0"/>
            </a:fld>
            <a:endParaRPr lang="zh-CN" altLang="en-US" dirty="0"/>
          </a:p>
        </p:txBody>
      </p:sp>
      <p:sp>
        <p:nvSpPr>
          <p:cNvPr id="21" name="页脚占位符 20"/>
          <p:cNvSpPr>
            <a:spLocks noGrp="1"/>
          </p:cNvSpPr>
          <p:nvPr>
            <p:ph type="ftr" sz="quarter" idx="11"/>
            <p:custDataLst>
              <p:tags r:id="rId24"/>
            </p:custDataLst>
          </p:nvPr>
        </p:nvSpPr>
        <p:spPr>
          <a:xfrm>
            <a:off x="3028950" y="6356350"/>
            <a:ext cx="3086100" cy="365125"/>
          </a:xfrm>
        </p:spPr>
        <p:txBody>
          <a:bodyPr/>
          <a:lstStyle>
            <a:lvl1pPr>
              <a:defRPr>
                <a:cs typeface="MiSans" panose="00000500000000000000" charset="-122"/>
              </a:defRPr>
            </a:lvl1pPr>
          </a:lstStyle>
          <a:p>
            <a:endParaRPr lang="zh-CN" altLang="en-US" dirty="0"/>
          </a:p>
        </p:txBody>
      </p:sp>
      <p:sp>
        <p:nvSpPr>
          <p:cNvPr id="22" name="灯片编号占位符 21"/>
          <p:cNvSpPr>
            <a:spLocks noGrp="1"/>
          </p:cNvSpPr>
          <p:nvPr>
            <p:ph type="sldNum" sz="quarter" idx="12"/>
            <p:custDataLst>
              <p:tags r:id="rId25"/>
            </p:custDataLst>
          </p:nvPr>
        </p:nvSpPr>
        <p:spPr>
          <a:xfrm>
            <a:off x="6565487" y="6356350"/>
            <a:ext cx="2057400" cy="365125"/>
          </a:xfrm>
        </p:spPr>
        <p:txBody>
          <a:bodyPr/>
          <a:lstStyle>
            <a:lvl1pPr>
              <a:defRPr>
                <a:cs typeface="MiSans" panose="00000500000000000000" charset="-122"/>
              </a:defRPr>
            </a:lvl1p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26"/>
            </p:custDataLst>
          </p:nvPr>
        </p:nvSpPr>
        <p:spPr>
          <a:xfrm>
            <a:off x="521970" y="1301749"/>
            <a:ext cx="81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3" name="标题占位符 2"/>
          <p:cNvSpPr>
            <a:spLocks noGrp="1"/>
          </p:cNvSpPr>
          <p:nvPr>
            <p:ph type="title"/>
            <p:custDataLst>
              <p:tags r:id="rId27"/>
            </p:custDataLst>
          </p:nvPr>
        </p:nvSpPr>
        <p:spPr>
          <a:xfrm>
            <a:off x="521970" y="360000"/>
            <a:ext cx="8100000" cy="720000"/>
          </a:xfrm>
          <a:prstGeom prst="rect">
            <a:avLst/>
          </a:prstGeom>
        </p:spPr>
        <p:txBody>
          <a:bodyPr vert="horz" lIns="91440" tIns="45720" rIns="91440" bIns="45720" rtlCol="0" anchor="ctr">
            <a:normAutofit/>
          </a:bodyPr>
          <a:lstStyle/>
          <a:p>
            <a:pPr marL="0" marR="0" lvl="0" algn="l" defTabSz="914400" rtl="0" eaLnBrk="1" fontAlgn="auto" latinLnBrk="0" hangingPunct="1">
              <a:lnSpc>
                <a:spcPct val="100000"/>
              </a:lnSpc>
              <a:spcBef>
                <a:spcPct val="0"/>
              </a:spcBef>
              <a:buClrTx/>
              <a:buSzTx/>
              <a:buFontTx/>
              <a:buNone/>
            </a:pPr>
            <a:r>
              <a:rPr lang="zh-CN" altLang="en-US" dirty="0"/>
              <a:t>单击此处编辑母版标题样式</a:t>
            </a:r>
            <a:endParaRPr lang="zh-CN" altLang="en-US" dirty="0"/>
          </a:p>
        </p:txBody>
      </p:sp>
      <p:sp>
        <p:nvSpPr>
          <p:cNvPr id="25" name="任意多边形: 形状 24"/>
          <p:cNvSpPr/>
          <p:nvPr>
            <p:custDataLst>
              <p:tags r:id="rId28"/>
            </p:custDataLst>
          </p:nvPr>
        </p:nvSpPr>
        <p:spPr>
          <a:xfrm>
            <a:off x="7154489" y="481122"/>
            <a:ext cx="1996958" cy="2367417"/>
          </a:xfrm>
          <a:custGeom>
            <a:avLst/>
            <a:gdLst>
              <a:gd name="connsiteX0" fmla="*/ 438131 w 2662610"/>
              <a:gd name="connsiteY0" fmla="*/ 822 h 2367417"/>
              <a:gd name="connsiteX1" fmla="*/ 2418783 w 2662610"/>
              <a:gd name="connsiteY1" fmla="*/ 732799 h 2367417"/>
              <a:gd name="connsiteX2" fmla="*/ 2646654 w 2662610"/>
              <a:gd name="connsiteY2" fmla="*/ 896862 h 2367417"/>
              <a:gd name="connsiteX3" fmla="*/ 2662610 w 2662610"/>
              <a:gd name="connsiteY3" fmla="*/ 2367417 h 2367417"/>
              <a:gd name="connsiteX4" fmla="*/ 2562399 w 2662610"/>
              <a:gd name="connsiteY4" fmla="*/ 2326708 h 2367417"/>
              <a:gd name="connsiteX5" fmla="*/ 1737745 w 2662610"/>
              <a:gd name="connsiteY5" fmla="*/ 1912392 h 2367417"/>
              <a:gd name="connsiteX6" fmla="*/ 28414 w 2662610"/>
              <a:gd name="connsiteY6" fmla="*/ 139114 h 2367417"/>
              <a:gd name="connsiteX7" fmla="*/ 438131 w 2662610"/>
              <a:gd name="connsiteY7" fmla="*/ 822 h 2367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2610" h="2367417">
                <a:moveTo>
                  <a:pt x="438131" y="822"/>
                </a:moveTo>
                <a:cubicBezTo>
                  <a:pt x="891399" y="17377"/>
                  <a:pt x="1640463" y="283436"/>
                  <a:pt x="2418783" y="732799"/>
                </a:cubicBezTo>
                <a:cubicBezTo>
                  <a:pt x="2500059" y="782921"/>
                  <a:pt x="2646654" y="896862"/>
                  <a:pt x="2646654" y="896862"/>
                </a:cubicBezTo>
                <a:lnTo>
                  <a:pt x="2662610" y="2367417"/>
                </a:lnTo>
                <a:lnTo>
                  <a:pt x="2562399" y="2326708"/>
                </a:lnTo>
                <a:cubicBezTo>
                  <a:pt x="2299928" y="2214963"/>
                  <a:pt x="2020771" y="2075797"/>
                  <a:pt x="1737745" y="1912392"/>
                </a:cubicBezTo>
                <a:cubicBezTo>
                  <a:pt x="605644" y="1258773"/>
                  <a:pt x="-159650" y="464850"/>
                  <a:pt x="28414" y="139114"/>
                </a:cubicBezTo>
                <a:cubicBezTo>
                  <a:pt x="87185" y="37322"/>
                  <a:pt x="232100" y="-6704"/>
                  <a:pt x="438131" y="822"/>
                </a:cubicBezTo>
                <a:close/>
              </a:path>
            </a:pathLst>
          </a:custGeom>
          <a:noFill/>
          <a:ln>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a:p>
        </p:txBody>
      </p:sp>
      <p:sp>
        <p:nvSpPr>
          <p:cNvPr id="28" name="任意多边形: 形状 27"/>
          <p:cNvSpPr/>
          <p:nvPr>
            <p:custDataLst>
              <p:tags r:id="rId29"/>
            </p:custDataLst>
          </p:nvPr>
        </p:nvSpPr>
        <p:spPr>
          <a:xfrm>
            <a:off x="7469255" y="357806"/>
            <a:ext cx="191954" cy="255938"/>
          </a:xfrm>
          <a:custGeom>
            <a:avLst/>
            <a:gdLst>
              <a:gd name="connsiteX0" fmla="*/ 0 w 255938"/>
              <a:gd name="connsiteY0" fmla="*/ 0 h 255938"/>
              <a:gd name="connsiteX1" fmla="*/ 127969 w 255938"/>
              <a:gd name="connsiteY1" fmla="*/ 97446 h 255938"/>
              <a:gd name="connsiteX2" fmla="*/ 255938 w 255938"/>
              <a:gd name="connsiteY2" fmla="*/ 0 h 255938"/>
              <a:gd name="connsiteX3" fmla="*/ 158492 w 255938"/>
              <a:gd name="connsiteY3" fmla="*/ 127969 h 255938"/>
              <a:gd name="connsiteX4" fmla="*/ 255938 w 255938"/>
              <a:gd name="connsiteY4" fmla="*/ 255938 h 255938"/>
              <a:gd name="connsiteX5" fmla="*/ 127969 w 255938"/>
              <a:gd name="connsiteY5" fmla="*/ 158492 h 255938"/>
              <a:gd name="connsiteX6" fmla="*/ 0 w 255938"/>
              <a:gd name="connsiteY6" fmla="*/ 255938 h 255938"/>
              <a:gd name="connsiteX7" fmla="*/ 97446 w 255938"/>
              <a:gd name="connsiteY7" fmla="*/ 127969 h 255938"/>
              <a:gd name="connsiteX8" fmla="*/ 0 w 255938"/>
              <a:gd name="connsiteY8" fmla="*/ 0 h 25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938" h="255938">
                <a:moveTo>
                  <a:pt x="0" y="0"/>
                </a:moveTo>
                <a:lnTo>
                  <a:pt x="127969" y="97446"/>
                </a:lnTo>
                <a:lnTo>
                  <a:pt x="255938" y="0"/>
                </a:lnTo>
                <a:lnTo>
                  <a:pt x="158492" y="127969"/>
                </a:lnTo>
                <a:lnTo>
                  <a:pt x="255938" y="255938"/>
                </a:lnTo>
                <a:lnTo>
                  <a:pt x="127969" y="158492"/>
                </a:lnTo>
                <a:lnTo>
                  <a:pt x="0" y="255938"/>
                </a:lnTo>
                <a:lnTo>
                  <a:pt x="97446" y="127969"/>
                </a:lnTo>
                <a:lnTo>
                  <a:pt x="0" y="0"/>
                </a:ln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00"/>
          </a:p>
        </p:txBody>
      </p:sp>
      <p:sp>
        <p:nvSpPr>
          <p:cNvPr id="31" name="任意多边形: 形状 30"/>
          <p:cNvSpPr/>
          <p:nvPr>
            <p:custDataLst>
              <p:tags r:id="rId30"/>
            </p:custDataLst>
          </p:nvPr>
        </p:nvSpPr>
        <p:spPr>
          <a:xfrm>
            <a:off x="6807824" y="962452"/>
            <a:ext cx="2340066" cy="2279433"/>
          </a:xfrm>
          <a:custGeom>
            <a:avLst/>
            <a:gdLst>
              <a:gd name="connsiteX0" fmla="*/ 438132 w 3120088"/>
              <a:gd name="connsiteY0" fmla="*/ 822 h 2279433"/>
              <a:gd name="connsiteX1" fmla="*/ 2418783 w 3120088"/>
              <a:gd name="connsiteY1" fmla="*/ 732799 h 2279433"/>
              <a:gd name="connsiteX2" fmla="*/ 3120088 w 3120088"/>
              <a:gd name="connsiteY2" fmla="*/ 1200455 h 2279433"/>
              <a:gd name="connsiteX3" fmla="*/ 3111447 w 3120088"/>
              <a:gd name="connsiteY3" fmla="*/ 2277983 h 2279433"/>
              <a:gd name="connsiteX4" fmla="*/ 1737745 w 3120088"/>
              <a:gd name="connsiteY4" fmla="*/ 1912391 h 2279433"/>
              <a:gd name="connsiteX5" fmla="*/ 28414 w 3120088"/>
              <a:gd name="connsiteY5" fmla="*/ 139114 h 2279433"/>
              <a:gd name="connsiteX6" fmla="*/ 438132 w 3120088"/>
              <a:gd name="connsiteY6" fmla="*/ 822 h 227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088" h="2279433">
                <a:moveTo>
                  <a:pt x="438132" y="822"/>
                </a:moveTo>
                <a:cubicBezTo>
                  <a:pt x="891400" y="17377"/>
                  <a:pt x="1971790" y="532859"/>
                  <a:pt x="2418783" y="732799"/>
                </a:cubicBezTo>
                <a:cubicBezTo>
                  <a:pt x="2865776" y="932738"/>
                  <a:pt x="3053448" y="1098809"/>
                  <a:pt x="3120088" y="1200455"/>
                </a:cubicBezTo>
                <a:lnTo>
                  <a:pt x="3111447" y="2277983"/>
                </a:lnTo>
                <a:cubicBezTo>
                  <a:pt x="2860944" y="2291028"/>
                  <a:pt x="2354175" y="2219805"/>
                  <a:pt x="1737745" y="1912391"/>
                </a:cubicBezTo>
                <a:cubicBezTo>
                  <a:pt x="605644" y="1258772"/>
                  <a:pt x="-159649" y="464849"/>
                  <a:pt x="28414" y="139114"/>
                </a:cubicBezTo>
                <a:cubicBezTo>
                  <a:pt x="87184" y="37321"/>
                  <a:pt x="232101" y="-6704"/>
                  <a:pt x="438132" y="822"/>
                </a:cubicBezTo>
                <a:close/>
              </a:path>
            </a:pathLst>
          </a:custGeom>
          <a:noFill/>
          <a:ln>
            <a:solidFill>
              <a:schemeClr val="l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lvl="0" algn="ctr"/>
            <a:endParaRPr lang="zh-CN" altLang="en-US" sz="100"/>
          </a:p>
        </p:txBody>
      </p:sp>
      <p:sp>
        <p:nvSpPr>
          <p:cNvPr id="4" name="KSO_TEMPLATE" hidden="1"/>
          <p:cNvSpPr/>
          <p:nvPr>
            <p:custDataLst>
              <p:tags r:id="rId3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00"/>
          </a:p>
        </p:txBody>
      </p:sp>
    </p:spTree>
    <p:custDataLst>
      <p:tags r:id="rId3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fontAlgn="auto" latinLnBrk="0" hangingPunct="1">
        <a:lnSpc>
          <a:spcPct val="100000"/>
        </a:lnSpc>
        <a:spcBef>
          <a:spcPct val="0"/>
        </a:spcBef>
        <a:buNone/>
        <a:defRPr kumimoji="0" lang="zh-CN" altLang="en-US" sz="2400" b="0" i="0" u="none" strike="noStrike" kern="1200" cap="none" spc="300" normalizeH="0" baseline="0" noProof="1" dirty="0">
          <a:ln>
            <a:noFill/>
            <a:prstDash val="sysDot"/>
          </a:ln>
          <a:solidFill>
            <a:schemeClr val="accent1"/>
          </a:solidFill>
          <a:uFillTx/>
          <a:latin typeface="+mj-ea"/>
          <a:ea typeface="+mj-ea"/>
          <a:cs typeface="MiSans" panose="00000500000000000000" charset="-122"/>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solidFill>
          <a:uFillTx/>
          <a:latin typeface="+mn-ea"/>
          <a:ea typeface="+mn-ea"/>
          <a:cs typeface="MiSans Normal" panose="00000500000000000000" charset="-122"/>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50000"/>
              <a:lumOff val="50000"/>
            </a:schemeClr>
          </a:solidFill>
          <a:uFillTx/>
          <a:latin typeface="+mn-ea"/>
          <a:ea typeface="+mn-ea"/>
          <a:cs typeface="MiSans Normal" panose="00000500000000000000" charset="-122"/>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50000"/>
              <a:lumOff val="50000"/>
            </a:schemeClr>
          </a:solidFill>
          <a:uFillTx/>
          <a:latin typeface="+mn-ea"/>
          <a:ea typeface="+mn-ea"/>
          <a:cs typeface="MiSans Normal" panose="00000500000000000000" charset="-122"/>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50000"/>
              <a:lumOff val="50000"/>
            </a:schemeClr>
          </a:solidFill>
          <a:uFillTx/>
          <a:latin typeface="+mn-ea"/>
          <a:ea typeface="+mn-ea"/>
          <a:cs typeface="MiSans Normal" panose="00000500000000000000" charset="-122"/>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50000"/>
              <a:lumOff val="50000"/>
            </a:schemeClr>
          </a:solidFill>
          <a:uFillTx/>
          <a:latin typeface="+mn-ea"/>
          <a:ea typeface="+mn-ea"/>
          <a:cs typeface="MiSans Normal" panose="00000500000000000000"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857250"/>
            <a:ext cx="9144000" cy="51435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9" name="图片 8"/>
          <p:cNvPicPr>
            <a:picLocks noChangeAspect="1"/>
          </p:cNvPicPr>
          <p:nvPr userDrawn="1">
            <p:custDataLst>
              <p:tags r:id="rId13"/>
            </p:custDataLst>
          </p:nvPr>
        </p:nvPicPr>
        <p:blipFill rotWithShape="1">
          <a:blip r:embed="rId14">
            <a:alphaModFix amt="4000"/>
          </a:blip>
          <a:srcRect/>
          <a:stretch>
            <a:fillRect/>
          </a:stretch>
        </p:blipFill>
        <p:spPr>
          <a:xfrm>
            <a:off x="5454424" y="1285142"/>
            <a:ext cx="3689576" cy="4715606"/>
          </a:xfrm>
          <a:prstGeom prst="rect">
            <a:avLst/>
          </a:prstGeom>
        </p:spPr>
      </p:pic>
      <p:sp>
        <p:nvSpPr>
          <p:cNvPr id="2" name="标题占位符 1"/>
          <p:cNvSpPr>
            <a:spLocks noGrp="1"/>
          </p:cNvSpPr>
          <p:nvPr>
            <p:ph type="title"/>
            <p:custDataLst>
              <p:tags r:id="rId15"/>
            </p:custDataLst>
          </p:nvPr>
        </p:nvSpPr>
        <p:spPr>
          <a:xfrm>
            <a:off x="521970" y="1127250"/>
            <a:ext cx="8100000" cy="54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521970" y="1833562"/>
            <a:ext cx="8100000" cy="3655219"/>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7"/>
            </p:custDataLst>
          </p:nvPr>
        </p:nvSpPr>
        <p:spPr>
          <a:xfrm>
            <a:off x="521970" y="5624513"/>
            <a:ext cx="2057400" cy="273844"/>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3028950" y="5624513"/>
            <a:ext cx="3086100" cy="273844"/>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6565487" y="5624513"/>
            <a:ext cx="2057400" cy="273844"/>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0"/>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1" name="Rectangle 41712_#color_$lt2_$lt1-2499&amp;2004"/>
          <p:cNvSpPr/>
          <p:nvPr userDrawn="1">
            <p:custDataLst>
              <p:tags r:id="rId12"/>
            </p:custDataLst>
          </p:nvPr>
        </p:nvSpPr>
        <p:spPr>
          <a:xfrm>
            <a:off x="900" y="857250"/>
            <a:ext cx="9142200" cy="51435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13"/>
            </p:custDataLst>
          </p:nvPr>
        </p:nvSpPr>
        <p:spPr>
          <a:xfrm>
            <a:off x="521100" y="1127250"/>
            <a:ext cx="8100000" cy="54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521099" y="1880550"/>
            <a:ext cx="8099999" cy="3609900"/>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5"/>
            </p:custDataLst>
          </p:nvPr>
        </p:nvSpPr>
        <p:spPr>
          <a:xfrm>
            <a:off x="521100" y="5624513"/>
            <a:ext cx="2057400" cy="273844"/>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dirty="0"/>
          </a:p>
        </p:txBody>
      </p:sp>
      <p:sp>
        <p:nvSpPr>
          <p:cNvPr id="5" name="页脚占位符 4"/>
          <p:cNvSpPr>
            <a:spLocks noGrp="1"/>
          </p:cNvSpPr>
          <p:nvPr>
            <p:ph type="ftr" sz="quarter" idx="3"/>
            <p:custDataLst>
              <p:tags r:id="rId16"/>
            </p:custDataLst>
          </p:nvPr>
        </p:nvSpPr>
        <p:spPr>
          <a:xfrm>
            <a:off x="3028950" y="5624513"/>
            <a:ext cx="3086100" cy="273844"/>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563699" y="5624513"/>
            <a:ext cx="2057400" cy="273844"/>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8"/>
            </p:custDataLst>
          </p:nvPr>
        </p:nvSpPr>
        <p:spPr>
          <a:xfrm>
            <a:off x="0" y="85725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10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2"/>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4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4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4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4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4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20.xml"/></Relationships>
</file>

<file path=ppt/slides/_rels/slide2.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5" Type="http://schemas.openxmlformats.org/officeDocument/2006/relationships/slideLayout" Target="../slideLayouts/slideLayout25.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tags" Target="../tags/tag39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4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42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0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779780" y="3799840"/>
            <a:ext cx="4655820" cy="908050"/>
          </a:xfrm>
        </p:spPr>
        <p:txBody>
          <a:bodyPr>
            <a:normAutofit fontScale="90000"/>
          </a:bodyPr>
          <a:lstStyle/>
          <a:p>
            <a:pPr algn="ctr"/>
            <a:r>
              <a:rPr sz="2665">
                <a:sym typeface="+mn-ea"/>
              </a:rPr>
              <a:t>评价机构:甘肃禾兴会计师事务所（普通合伙）</a:t>
            </a:r>
            <a:br>
              <a:rPr sz="2665" b="1">
                <a:sym typeface="+mn-ea"/>
              </a:rPr>
            </a:br>
            <a:endParaRPr lang="zh-CN" altLang="en-US" sz="2665" dirty="0"/>
          </a:p>
        </p:txBody>
      </p:sp>
      <p:sp>
        <p:nvSpPr>
          <p:cNvPr id="8" name="年份"/>
          <p:cNvSpPr>
            <a:spLocks noGrp="1"/>
          </p:cNvSpPr>
          <p:nvPr>
            <p:ph type="body" sz="quarter" idx="15"/>
            <p:custDataLst>
              <p:tags r:id="rId2"/>
            </p:custDataLst>
          </p:nvPr>
        </p:nvSpPr>
        <p:spPr>
          <a:xfrm>
            <a:off x="477520" y="1448435"/>
            <a:ext cx="6316345" cy="1560830"/>
          </a:xfrm>
        </p:spPr>
        <p:txBody>
          <a:bodyPr>
            <a:normAutofit fontScale="80000"/>
          </a:bodyPr>
          <a:lstStyle/>
          <a:p>
            <a:pPr algn="ctr"/>
            <a:r>
              <a:rPr lang="zh-CN" altLang="en-US">
                <a:sym typeface="+mn-ea"/>
              </a:rPr>
              <a:t>天水市市级财政支出项目绩效评价报告</a:t>
            </a:r>
            <a:endParaRPr lang="en-US" altLang="zh-CN"/>
          </a:p>
        </p:txBody>
      </p:sp>
      <p:sp>
        <p:nvSpPr>
          <p:cNvPr id="10" name="署名"/>
          <p:cNvSpPr>
            <a:spLocks noGrp="1"/>
          </p:cNvSpPr>
          <p:nvPr>
            <p:ph type="body" sz="quarter" idx="17"/>
            <p:custDataLst>
              <p:tags r:id="rId3"/>
            </p:custDataLst>
          </p:nvPr>
        </p:nvSpPr>
        <p:spPr>
          <a:xfrm>
            <a:off x="791845" y="5001260"/>
            <a:ext cx="4441825" cy="384175"/>
          </a:xfrm>
        </p:spPr>
        <p:txBody>
          <a:bodyPr>
            <a:noAutofit/>
          </a:bodyPr>
          <a:lstStyle/>
          <a:p>
            <a:pPr algn="ctr"/>
            <a:r>
              <a:rPr sz="2000" b="1">
                <a:latin typeface="+mj-lt"/>
                <a:ea typeface="+mj-ea"/>
                <a:cs typeface="+mj-cs"/>
                <a:sym typeface="+mn-ea"/>
              </a:rPr>
              <a:t>评价日期：二零二四年九月</a:t>
            </a:r>
            <a:endParaRPr sz="2000" b="1">
              <a:latin typeface="+mj-lt"/>
              <a:ea typeface="+mj-ea"/>
              <a:cs typeface="+mj-cs"/>
              <a:sym typeface="+mn-ea"/>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628650" y="860425"/>
            <a:ext cx="7886700" cy="3459480"/>
          </a:xfrm>
        </p:spPr>
        <p:txBody>
          <a:bodyPr>
            <a:normAutofit/>
          </a:bodyPr>
          <a:p>
            <a:pPr algn="just" fontAlgn="auto">
              <a:lnSpc>
                <a:spcPct val="150000"/>
              </a:lnSpc>
              <a:buClrTx/>
              <a:buSzTx/>
            </a:pPr>
            <a:r>
              <a:rPr lang="zh-CN" altLang="en-US" sz="1200" b="1">
                <a:sym typeface="+mn-ea"/>
              </a:rPr>
              <a:t>4.成本</a:t>
            </a:r>
            <a:endParaRPr lang="zh-CN" altLang="en-US" sz="1200" b="1"/>
          </a:p>
          <a:p>
            <a:pPr algn="just" fontAlgn="auto">
              <a:lnSpc>
                <a:spcPct val="150000"/>
              </a:lnSpc>
            </a:pPr>
            <a:r>
              <a:rPr lang="zh-CN" altLang="en-US" sz="1200">
                <a:sym typeface="+mn-ea"/>
              </a:rPr>
              <a:t>（1）2023年度人员工资及工资性支出总计为82,351,958.51元，一线人员工资总计65,056,600.15元，占比79%，经对比羲通公交公司2023年一线员工中司机工资与社会平均工资相比较仅达到社平工资66%，人工成本且较2019年83.91%相比有所下降；2023年燃料动力费总成本占比12.97%，车辆单位运营成本4.22万元，较2019年总成本占比26.29%、车辆单位运营成本34.47万元均有所下降；2023年各项材料费总成本占比2.86%，车辆单位运营成本0.93万元，较2019年总成本占比4.73%、车辆单位运营成本1.62万元均有所下降；2023年车辆维修（护）费用单位运营成本4,960.85元，较2019年车辆单位运营成本4,299.04元有所上升；2023年维修（护）费总成本占比1.52%，较2019年总成本占比1.25%有所上升；2023年车辆保险费单位运营成本9,731.91元，较2019年车辆保险费单位运营成本9,803.96元有所下降；2023年保险费总成本占比2.99%，较2019年总成本占比2.84%有所上升；2023年公交客运量为94195454次，刷卡票价金额为187,029,933.00元，单位人次票价收入平均为1.96元/次，单位人次营运成本比单位人次票价收入高。</a:t>
            </a:r>
            <a:endParaRPr lang="zh-CN" altLang="en-US" sz="1200"/>
          </a:p>
          <a:p>
            <a:pPr algn="just"/>
            <a:endParaRPr lang="zh-CN" altLang="en-US" sz="1200"/>
          </a:p>
        </p:txBody>
      </p:sp>
      <p:sp>
        <p:nvSpPr>
          <p:cNvPr id="3" name="文本框 2"/>
          <p:cNvSpPr txBox="1"/>
          <p:nvPr/>
        </p:nvSpPr>
        <p:spPr>
          <a:xfrm>
            <a:off x="669290" y="4398645"/>
            <a:ext cx="8091805" cy="1838960"/>
          </a:xfrm>
          <a:prstGeom prst="rect">
            <a:avLst/>
          </a:prstGeom>
          <a:noFill/>
        </p:spPr>
        <p:txBody>
          <a:bodyPr wrap="square" rtlCol="0">
            <a:noAutofit/>
          </a:bodyPr>
          <a:p>
            <a:pPr indent="-228600" algn="just" fontAlgn="auto">
              <a:lnSpc>
                <a:spcPct val="150000"/>
              </a:lnSpc>
              <a:spcBef>
                <a:spcPts val="1000"/>
              </a:spcBef>
              <a:buClrTx/>
              <a:buSzTx/>
              <a:buFontTx/>
            </a:pPr>
            <a:r>
              <a:rPr lang="zh-CN" altLang="en-US" sz="1400" b="1">
                <a:solidFill>
                  <a:schemeClr val="tx2"/>
                </a:solidFill>
                <a:latin typeface="+mj-lt"/>
                <a:ea typeface="+mj-ea"/>
                <a:cs typeface="+mj-cs"/>
                <a:sym typeface="+mn-ea"/>
              </a:rPr>
              <a:t>（二）项目效益情况</a:t>
            </a:r>
            <a:endParaRPr lang="zh-CN" altLang="en-US" sz="1400" b="1">
              <a:solidFill>
                <a:schemeClr val="tx2"/>
              </a:solidFill>
              <a:latin typeface="+mj-lt"/>
              <a:ea typeface="+mj-ea"/>
              <a:cs typeface="+mj-cs"/>
              <a:sym typeface="+mn-ea"/>
            </a:endParaRPr>
          </a:p>
          <a:p>
            <a:pPr algn="just">
              <a:lnSpc>
                <a:spcPct val="150000"/>
              </a:lnSpc>
              <a:buClrTx/>
              <a:buSzTx/>
            </a:pPr>
            <a:r>
              <a:rPr lang="zh-CN" altLang="en-US" sz="1200">
                <a:solidFill>
                  <a:schemeClr val="tx2"/>
                </a:solidFill>
                <a:latin typeface="+mn-lt"/>
                <a:ea typeface="+mn-ea"/>
                <a:sym typeface="+mn-ea"/>
              </a:rPr>
              <a:t>项目实施后，大容量电动汽车的使用，节能降耗、美化环境，生态效益效果明显；项目的实施提供了良好的乘车环境，满足了市民乘车需求，增强了市民绿色出行意识，出行效率提升；改善了市民生活条件，提高了市民生活质量；项目单位制定了运营设备设施完善制度及突发事故应急机制，增强了可持续影响力，群众满意度较高，总体满意度达到了96.21%。</a:t>
            </a:r>
            <a:endParaRPr lang="zh-CN" altLang="en-US" sz="1200" dirty="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135255"/>
            <a:ext cx="8100060" cy="730250"/>
          </a:xfrm>
        </p:spPr>
        <p:txBody>
          <a:bodyPr>
            <a:normAutofit/>
          </a:bodyPr>
          <a:p>
            <a:r>
              <a:rPr lang="zh-CN" altLang="en-US" sz="3200">
                <a:sym typeface="+mn-ea"/>
              </a:rPr>
              <a:t>三、评价结论</a:t>
            </a:r>
            <a:endParaRPr lang="zh-CN" altLang="en-US" sz="3200"/>
          </a:p>
        </p:txBody>
      </p:sp>
      <p:sp>
        <p:nvSpPr>
          <p:cNvPr id="3" name="内容占位符 2"/>
          <p:cNvSpPr>
            <a:spLocks noGrp="1"/>
          </p:cNvSpPr>
          <p:nvPr>
            <p:ph idx="1"/>
          </p:nvPr>
        </p:nvSpPr>
        <p:spPr>
          <a:xfrm>
            <a:off x="521335" y="1764665"/>
            <a:ext cx="7957820" cy="4195445"/>
          </a:xfrm>
        </p:spPr>
        <p:txBody>
          <a:bodyPr>
            <a:normAutofit/>
          </a:bodyPr>
          <a:p>
            <a:pPr algn="just"/>
            <a:r>
              <a:rPr lang="zh-CN" altLang="en-US" sz="1780">
                <a:sym typeface="+mn-ea"/>
              </a:rPr>
              <a:t>依据财政部《关于规范绩效评价结果等级划分标准的通知》（财预便﹝2017﹞44号）和《项目支出绩效评价管理办法》（财预〔2020〕10号）规定，总分设置为100分，等级划分为四档：90(含）-100分为优、80(含）-90分为良、60(含）-80分为中、60分以下为差。评价组根据设计的评价指标体系及评分标准，通过数据采集、现场调研、访谈、问卷调查等，对2023年天水市公交企业社会福利补贴、公交运营车辆定额补贴项目财政专项资金支出进行客观评价，可考察指标总分为100分，最终得分84.31分，得分率84.31%，绩效评级为“良”。</a:t>
            </a:r>
            <a:endParaRPr lang="zh-CN" altLang="en-US" sz="178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326390"/>
            <a:ext cx="7954010" cy="588645"/>
          </a:xfrm>
        </p:spPr>
        <p:txBody>
          <a:bodyPr>
            <a:normAutofit/>
          </a:bodyPr>
          <a:p>
            <a:r>
              <a:rPr lang="zh-CN" altLang="en-US" sz="3200"/>
              <a:t>四、项目主要经验和做法</a:t>
            </a:r>
            <a:endParaRPr lang="zh-CN" altLang="en-US" sz="3200"/>
          </a:p>
        </p:txBody>
      </p:sp>
      <p:sp>
        <p:nvSpPr>
          <p:cNvPr id="3" name="内容占位符 2"/>
          <p:cNvSpPr>
            <a:spLocks noGrp="1"/>
          </p:cNvSpPr>
          <p:nvPr>
            <p:ph idx="1"/>
          </p:nvPr>
        </p:nvSpPr>
        <p:spPr>
          <a:xfrm>
            <a:off x="521335" y="1036320"/>
            <a:ext cx="8164195" cy="5429885"/>
          </a:xfrm>
        </p:spPr>
        <p:txBody>
          <a:bodyPr>
            <a:noAutofit/>
          </a:bodyPr>
          <a:p>
            <a:pPr fontAlgn="auto">
              <a:lnSpc>
                <a:spcPct val="150000"/>
              </a:lnSpc>
            </a:pPr>
            <a:r>
              <a:rPr lang="zh-CN" altLang="en-US" sz="1100" b="1"/>
              <a:t>（一）聚焦为民办实事，打造民生公交</a:t>
            </a:r>
            <a:endParaRPr lang="zh-CN" altLang="en-US" sz="1100" b="1"/>
          </a:p>
          <a:p>
            <a:pPr fontAlgn="auto">
              <a:lnSpc>
                <a:spcPct val="150000"/>
              </a:lnSpc>
            </a:pPr>
            <a:r>
              <a:rPr lang="zh-CN" altLang="en-US" sz="1100"/>
              <a:t>1.根据公交实际运营情况和市民出行需求，做好线路调整工作。将公交K2路延伸至福寿苑，公交14路延伸到藉口镇驾考中心站，公交24路延伸至平峪沟，公交33路延伸至麦积区二院，并新增贾家寺至福寿苑的K2区间运营线路，有效解决了周边居民出行难的问题。</a:t>
            </a:r>
            <a:endParaRPr lang="zh-CN" altLang="en-US" sz="1100"/>
          </a:p>
          <a:p>
            <a:pPr fontAlgn="auto">
              <a:lnSpc>
                <a:spcPct val="150000"/>
              </a:lnSpc>
            </a:pPr>
            <a:r>
              <a:rPr lang="zh-CN" altLang="en-US" sz="1100"/>
              <a:t>2.密切关注各线路全时段客流变化，精准调度科学安排运力。一是利用通勤车、加班车，结合学生上下学乘车情况，开通新三中至七里墩、新三中至暖河湾学生通勤专线，市五中、罗玉中学高峰加班车。二是针对高中学生晚自习放学较晚，坐公交车不方便的情况，积极联系学校，开通了新三中、五中、罗玉中学、长城中学等学生晚自习专线车；三是在上下班运营高峰时段，对公交主要路段和客流集中区，增加公交运营车辆，提高运行效率，缩短候车时间，尽力缓解运营高峰市民乘车难，提升公交服务水平。</a:t>
            </a:r>
            <a:endParaRPr lang="zh-CN" altLang="en-US" sz="1100"/>
          </a:p>
          <a:p>
            <a:pPr fontAlgn="auto">
              <a:lnSpc>
                <a:spcPct val="150000"/>
              </a:lnSpc>
            </a:pPr>
            <a:r>
              <a:rPr lang="zh-CN" altLang="en-US" sz="1100"/>
              <a:t>3.利用智能调度到站信息和公交IC卡刷卡记录，建成了大数据客流分析模块，科学系统地分析客流变化情况，为生产运营调整提供技术指导。智能调度系统的运用将过去的人工公交车排班，改为根据客流量进行智能调配，大大地降低了人工成本，减少了公交空行里程，从而有效地降低企业的运营成本。</a:t>
            </a:r>
            <a:endParaRPr lang="zh-CN" altLang="en-US" sz="1100"/>
          </a:p>
          <a:p>
            <a:pPr fontAlgn="auto">
              <a:lnSpc>
                <a:spcPct val="150000"/>
              </a:lnSpc>
            </a:pPr>
            <a:r>
              <a:rPr lang="zh-CN" altLang="en-US" sz="1100"/>
              <a:t>4.在早、中、晚三个高峰时段，安排管理人员和志愿服务者，到各公交线路学生集中乘车站点和客流较大站点维护乘车秩序，观察记录客流增减变化情况，为生产运营提供基础数据。同时现场及时协调调度车辆，指挥车辆安全进出站点，积极处理车辆运行过程中的突发事件。此举对树立企业新形象和新面貌，吸引更多的市民乘坐公交车，起到了积极的促进作用。</a:t>
            </a:r>
            <a:endParaRPr lang="zh-CN" altLang="en-US" sz="1100"/>
          </a:p>
          <a:p>
            <a:pPr fontAlgn="auto">
              <a:lnSpc>
                <a:spcPct val="150000"/>
              </a:lnSpc>
            </a:pPr>
            <a:r>
              <a:rPr lang="zh-CN" altLang="en-US" sz="1100"/>
              <a:t>5.积极落实天水市现役军人和消防人员的城市公交优惠政策，全年办理发放“拥军卡”880余张，“蓝焰卡”312张。同时，公司按照天水市委、市政府和文明办的要求，为了落实“道德模范”获得者乘坐城市公交出行优惠政策，专门为天水市符合条件的市级道德模范获得者制作了专用的记名公交IC卡，简称“礼遇卡”。目前，道德模范免费乘坐公交车的各项准备工作已经完成。</a:t>
            </a:r>
            <a:endParaRPr lang="zh-CN" altLang="en-US" sz="1100"/>
          </a:p>
          <a:p>
            <a:pPr fontAlgn="auto">
              <a:lnSpc>
                <a:spcPct val="150000"/>
              </a:lnSpc>
            </a:pPr>
            <a:endParaRPr lang="zh-CN" altLang="en-US" sz="11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1335" y="1007745"/>
            <a:ext cx="8100060" cy="5036185"/>
          </a:xfrm>
        </p:spPr>
        <p:txBody>
          <a:bodyPr>
            <a:noAutofit/>
          </a:bodyPr>
          <a:p>
            <a:r>
              <a:rPr lang="zh-CN" altLang="en-US" sz="1200">
                <a:sym typeface="+mn-ea"/>
              </a:rPr>
              <a:t>6.利用科技手段，进一步落实惠民便民措施。一是将秦州、麦积两区12个公交IC卡充值网点全部升级为集“办、售、审、退”为一体的综合服务网点，进一步方便居民就近办理各项业务。二是向学生团体及行动不便的老年人、残疾人提供上门（入学）办卡服务，同时优化办、审卡流程，缩短市民办、审卡等候时间。三是通过调整应用程序，积极开发“码绑卡”新功能，在保证支付安全的前提下，将公交IC卡与手机乘车二维码绑定，市民出行不必再携带公交IC卡乘坐公交车。市民既可实现网上充值，也可在直接用手机扫码乘车的同时，享受与刷公交IC卡一样的打折优惠。不但方便了乘客，也进一步提升了公交吸引力。</a:t>
            </a:r>
            <a:endParaRPr lang="zh-CN" altLang="en-US" sz="1200">
              <a:sym typeface="+mn-ea"/>
            </a:endParaRPr>
          </a:p>
          <a:p>
            <a:r>
              <a:rPr lang="zh-CN" altLang="en-US" sz="1200" b="1"/>
              <a:t>（二）强化安全生产基础，努力提高安全管理水平</a:t>
            </a:r>
            <a:endParaRPr lang="zh-CN" altLang="en-US" sz="1200" b="1"/>
          </a:p>
          <a:p>
            <a:r>
              <a:rPr lang="zh-CN" altLang="en-US" sz="1200"/>
              <a:t>1.为有效遏制事故上升的趋势，公司组织开展了《安全生产百日整治行动》《保安全提服务促生产综合整治行动》等专项整治活动。通过开展安全整治，加大教育、督查力度，完善补充相关安全管理制度，落实相关措施。设置驾驶员“手机收纳盒”，并在所有运营公交车辆上安装“驾驶员行为分析仪”，识别驾驶员使用手机、抽烟、不系安全带、闭眼、打哈欠、双手离开方向盘等动作姿态，分析预警危险驾驶行为，采用“人防与技防”相结合的方式，杜绝了驾驶员“玩手机、打电话”等危害安全驾驶的行为。</a:t>
            </a:r>
            <a:endParaRPr lang="zh-CN" altLang="en-US" sz="1200"/>
          </a:p>
          <a:p>
            <a:r>
              <a:rPr lang="zh-CN" altLang="en-US" sz="1200"/>
              <a:t>2.主动配合天水市交警支队、交通治安分局，完成近1000名驾驶员“黄、赌、毒”行为及背景审查排查工作，审查排查率达100%，发现清理出违法犯罪记录人员39名，彻底净化了驾驶员队伍，为驾驶员管理奠定了良好的队伍环境。</a:t>
            </a:r>
            <a:endParaRPr lang="zh-CN" altLang="en-US" sz="1200"/>
          </a:p>
          <a:p>
            <a:r>
              <a:rPr lang="zh-CN" altLang="en-US" sz="1200"/>
              <a:t>3.按照天水市交通运输局《全市交通运输系统2023年应急演练计划的通知》文件精神，在天水市消防救援局等行业主管部门的指导下，集团积极准备，周密部署，认真开展了反恐防暴及消防应急综合演练，增强了驾驶员应急和自我保护能力，提高了应急救援人员的熟练程度和技术水平，使广大员工树立应对突发事件的救援意识，达到了预期效果。</a:t>
            </a:r>
            <a:endParaRPr lang="zh-CN" altLang="en-US" sz="1200"/>
          </a:p>
          <a:p>
            <a:endParaRPr lang="zh-CN" altLang="en-US" sz="40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628650" y="1127125"/>
            <a:ext cx="7886700" cy="4506595"/>
          </a:xfrm>
        </p:spPr>
        <p:txBody>
          <a:bodyPr>
            <a:normAutofit fontScale="50000"/>
          </a:bodyPr>
          <a:p>
            <a:r>
              <a:rPr lang="zh-CN" altLang="en-US">
                <a:sym typeface="+mn-ea"/>
              </a:rPr>
              <a:t>4.组织技术管理与安全保卫部相关负责人参与各客运公司安全例会，强化安全宣传与教育。强化风险意识和底线思维，积极引导员工树牢安全发展理念，切实激发和凝聚安全发展正能量。通过手机短信、微信公众号等，编发推送安全常识、应急避险知识、安全风险预警、气象预警、事故警示案例、增强宣传教育的覆盖面、针对性和实效性。</a:t>
            </a:r>
            <a:endParaRPr lang="zh-CN" altLang="en-US"/>
          </a:p>
          <a:p>
            <a:r>
              <a:rPr lang="zh-CN" altLang="en-US">
                <a:sym typeface="+mn-ea"/>
              </a:rPr>
              <a:t>5.以安全风险管理、隐患排查治理、职业病危害防治为基础，以安全生产责任制为核心，在全集团所有生产单位建立安全生产标准化管理体系。建立健全了各项安全管理制度和预防机制，共计16项21类400余条款，持续改进安全生产工作，全面提升安全生产管理水平，规范生产行为。</a:t>
            </a:r>
            <a:endParaRPr lang="zh-CN" altLang="en-US">
              <a:sym typeface="+mn-ea"/>
            </a:endParaRPr>
          </a:p>
          <a:p>
            <a:endParaRPr lang="zh-CN" altLang="en-US">
              <a:sym typeface="+mn-ea"/>
            </a:endParaRPr>
          </a:p>
          <a:p>
            <a:r>
              <a:rPr lang="zh-CN" altLang="en-US" b="1"/>
              <a:t>（三）优化公交基础设施，不断改善公交车运行条件</a:t>
            </a:r>
            <a:endParaRPr lang="zh-CN" altLang="en-US" b="1"/>
          </a:p>
          <a:p>
            <a:r>
              <a:rPr lang="zh-CN" altLang="en-US"/>
              <a:t>1.建成平峪沟公交首末站、麦积区二院公交首末站，并已投入使用。新增江楠果蔬市场、曹家埂等8个公交停靠换乘站。</a:t>
            </a:r>
            <a:endParaRPr lang="zh-CN" altLang="en-US"/>
          </a:p>
          <a:p>
            <a:r>
              <a:rPr lang="zh-CN" altLang="en-US"/>
              <a:t>2.永庆西路、政务中心两处公交首末站建设项目，正在办理建设用地手续审批。七里墩公交首末站已完成立项审批工作，目前正在筹备建设。</a:t>
            </a:r>
            <a:endParaRPr lang="zh-CN" altLang="en-US"/>
          </a:p>
          <a:p>
            <a:r>
              <a:rPr lang="zh-CN" altLang="en-US"/>
              <a:t>3.三阳川综合客运枢纽站项目，现已基本完成土地征收工作，正在办理相关建设审批手续。秦州区公交停车场及充电站项目、枣园庄公交首末站项目正在办理土地征收手续。</a:t>
            </a:r>
            <a:endParaRPr lang="zh-CN" altLang="en-US"/>
          </a:p>
          <a:p>
            <a:endParaRPr lang="zh-CN" altLang="en-US"/>
          </a:p>
          <a:p>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50000"/>
          </a:bodyPr>
          <a:p>
            <a:r>
              <a:rPr lang="zh-CN" altLang="en-US" b="1"/>
              <a:t>（四）加大服务质量监管力度，营运秩序明显好转</a:t>
            </a:r>
            <a:endParaRPr lang="zh-CN" altLang="en-US" b="1"/>
          </a:p>
          <a:p>
            <a:r>
              <a:rPr lang="zh-CN" altLang="en-US"/>
              <a:t>1.通过智能监管系统，对运营车辆进行实时监控，及时发现驾驶员违章违法行车、不规范操作、服务不文明等行为，有效地遏制了超速行驶、进出站不规范、行驶途中抽烟、打手机等各类不规范行为。全年刊发《服务质量监管稽查通报》22期，查处违纪人员230人次，对情节严重，社会影响恶劣，对企业带来损失的给予解聘处理。</a:t>
            </a:r>
            <a:endParaRPr lang="zh-CN" altLang="en-US"/>
          </a:p>
          <a:p>
            <a:r>
              <a:rPr lang="zh-CN" altLang="en-US"/>
              <a:t>2.编写《公交简报》10期，答复天水市政府“12345”平台转办建议、投诉763件，天水市交通局12328投诉43件，天水市交通局督办、转办19条，两区交通局转办14条，乘客咨询、服务质量投诉答复率为100%。答复市级人大、政协提案6件，秦州区4件、麦积区9件。向社会各界宣传公交企业行风建设的最新动态，尽最大可能满足市民要求，解答市民疑惑，实现“服务提升，效能提速”。</a:t>
            </a:r>
            <a:endParaRPr lang="zh-CN" altLang="en-US"/>
          </a:p>
          <a:p>
            <a:r>
              <a:rPr lang="zh-CN" altLang="en-US"/>
              <a:t>3.组织各客运公司检查人员、生产秩序督察组和综合检查组，每天分三组深入集团运营线路和各部门，对车辆运行情况、管理人员工作情况、运营秩序、服务质量、员工纪律等进行全面检查，并根据检查情况及时整改，对不按站停车、进站不规范、拖班晚点等突出问题进行了集中专项治理。通过各方面的努力和全方位的工作，公交车驾驶员严格遵守交通法规和行业管理规定的意识明显提高，乘车环境、工作作风、服务质量得到明显改善，运营秩序明显好转。</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628650" y="1127125"/>
            <a:ext cx="7886700" cy="4321810"/>
          </a:xfrm>
        </p:spPr>
        <p:txBody>
          <a:bodyPr>
            <a:normAutofit fontScale="50000"/>
          </a:bodyPr>
          <a:p>
            <a:r>
              <a:rPr lang="zh-CN" altLang="en-US" b="1"/>
              <a:t>（五）注重舆论宣传，提升公交影响力</a:t>
            </a:r>
            <a:endParaRPr lang="zh-CN" altLang="en-US" b="1"/>
          </a:p>
          <a:p>
            <a:r>
              <a:rPr lang="zh-CN" altLang="en-US"/>
              <a:t>1.充分利用新天水网和天水电视台、今日头条等媒介，为企业发展提供良好的舆论氛围。在新天水网上发布宣传稿件21件，推送重点新闻至今日头条76条。与天水电视台合作制作创建公交都市专题宣传片52期，其他公交宣传8期，在直播天水播放。充分展示了天水市公共交通建设成就和羲通集团企业文化、公交人物风采，得到了市委、市政府和广大市民的认可。</a:t>
            </a:r>
            <a:endParaRPr lang="zh-CN" altLang="en-US"/>
          </a:p>
          <a:p>
            <a:r>
              <a:rPr lang="zh-CN" altLang="en-US"/>
              <a:t>2.积极与天水日报社、天水电视台等重要主流媒体联系，对集团员工的优秀事迹、创城工作、线路调整等进行了宣传报道，其中《高温下坚守只为乘客满意而归》《弘扬雷锋精神 真情服务社会》《一万元遗落公交车，司机帮忙找回》《分享别人的快乐也是一种幸福》等报道取得了良好效果。既增强了从业人员的社会责任意识和职业荣誉感，同时也对树立企业的正面形象发挥了积极作用。</a:t>
            </a:r>
            <a:endParaRPr lang="zh-CN" altLang="en-US"/>
          </a:p>
          <a:p>
            <a:r>
              <a:rPr lang="zh-CN" altLang="en-US"/>
              <a:t>3.切实提升网络舆情监测力度，营造良好舆论环境，全面提升服务质量，维护企业形象。成立了集团舆情应急处置工作领导小组，统一部署突发的网络舆情监测、处置工作。积极主动地联系市、区两级网信办，市、区融媒体中心，各主流媒体，提前做好可能引发重大舆情的突发事件、热点敏感问题的预防工作。在2023年公交票价调整时期以及几次重大突发事件中，舆情应急处置工作领导小组处理果断，积极采取有效措施，及时化解了矛盾，防止了不利舆论扩散，主导舆论发展，减少了公众猜测和不实言论对集团的负面影响，有力地维护了企业的正面形象和合法权益。</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347980"/>
            <a:ext cx="8100060" cy="495300"/>
          </a:xfrm>
        </p:spPr>
        <p:txBody>
          <a:bodyPr>
            <a:normAutofit fontScale="90000"/>
          </a:bodyPr>
          <a:p>
            <a:r>
              <a:rPr lang="zh-CN" altLang="en-US"/>
              <a:t>五、存在的问题</a:t>
            </a:r>
            <a:endParaRPr lang="zh-CN" altLang="en-US"/>
          </a:p>
        </p:txBody>
      </p:sp>
      <p:sp>
        <p:nvSpPr>
          <p:cNvPr id="3" name="内容占位符 2"/>
          <p:cNvSpPr>
            <a:spLocks noGrp="1"/>
          </p:cNvSpPr>
          <p:nvPr>
            <p:ph idx="1"/>
          </p:nvPr>
        </p:nvSpPr>
        <p:spPr>
          <a:xfrm>
            <a:off x="521335" y="1066165"/>
            <a:ext cx="7950200" cy="4812665"/>
          </a:xfrm>
        </p:spPr>
        <p:txBody>
          <a:bodyPr>
            <a:noAutofit/>
          </a:bodyPr>
          <a:p>
            <a:pPr algn="just"/>
            <a:r>
              <a:rPr lang="zh-CN" altLang="en-US" sz="1200" b="1"/>
              <a:t>（一）没有制定成本规制及考核机制</a:t>
            </a:r>
            <a:endParaRPr lang="zh-CN" altLang="en-US" sz="1200" b="1"/>
          </a:p>
          <a:p>
            <a:pPr algn="just"/>
            <a:r>
              <a:rPr lang="zh-CN" altLang="en-US" sz="1200"/>
              <a:t>根据天水市财政局《关于城市公交财政补贴的实施意见》（天财经二〔2015〕843号）及《天水市财政局关于羲通公交申请增加政府财政补贴的意见》（天财办函〔2018〕61号）的文件内容，实施意见主要是针对各类公交卡的补贴金额作出了规定，未制定针对公交企业相关成本规制及考核机制。</a:t>
            </a:r>
            <a:endParaRPr lang="zh-CN" altLang="en-US" sz="1200"/>
          </a:p>
          <a:p>
            <a:pPr algn="just"/>
            <a:r>
              <a:rPr lang="zh-CN" altLang="en-US" sz="1200" b="1"/>
              <a:t>（二）充电桩少，公交专用道使用受限，制约公交企业的良性发展</a:t>
            </a:r>
            <a:endParaRPr lang="zh-CN" altLang="en-US" sz="1200" b="1"/>
          </a:p>
          <a:p>
            <a:pPr algn="just"/>
            <a:r>
              <a:rPr lang="zh-CN" altLang="en-US" sz="1200"/>
              <a:t>鉴于目前的技术水平限制，电动公交车的实际续航里程无法满足当日运营里程的需要，充电空驶里程问题显得更为突出，加重了运营难度和运营成本。根据提供的资料，公司现有纯电车辆391台，虽已配备两处充电站，但随着混动、天然气车辆逐步向纯电车辆的过渡，现有充电设施将难以满足未来需求。</a:t>
            </a:r>
            <a:endParaRPr lang="zh-CN" altLang="en-US" sz="1200"/>
          </a:p>
          <a:p>
            <a:pPr algn="just"/>
            <a:r>
              <a:rPr lang="zh-CN" altLang="en-US" sz="1200"/>
              <a:t>天水市已建成成纪大道岷山路、秦州大道、麦积山大道等公交优先道路合计33.15公里，但这些道路在规划与实施中未能充分保障公交车辆的优先通行权，部分路段甚至占用非机动车道，未能实现真正意义上的“公交专用道”。</a:t>
            </a:r>
            <a:endParaRPr lang="zh-CN" altLang="en-US" sz="1200"/>
          </a:p>
          <a:p>
            <a:pPr algn="just"/>
            <a:r>
              <a:rPr lang="zh-CN" altLang="en-US" sz="1200"/>
              <a:t>公交专用道、充电桩等基础设施是公共交通难以分割的重要基础，是公共交通运营的重要保障和支撑，这些设施的缺失或不足，将会造成公交运营成本上升、线路规划布局受限、资源配置优化手段匮乏；而公交运行缓慢导致乘客流失，流失的乘客选择骑行、打出租进而加剧道路拥堵，形成公交运行缓慢与乘客流失的恶性循环，制约公交企业的良性发展。</a:t>
            </a:r>
            <a:endParaRPr lang="zh-CN" altLang="en-US" sz="120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786130" y="1292225"/>
            <a:ext cx="7602855" cy="4128770"/>
          </a:xfrm>
        </p:spPr>
        <p:txBody>
          <a:bodyPr>
            <a:normAutofit fontScale="60000"/>
          </a:bodyPr>
          <a:p>
            <a:r>
              <a:rPr lang="zh-CN" altLang="en-US" sz="2000" b="1">
                <a:sym typeface="+mn-ea"/>
              </a:rPr>
              <a:t>（三）站点频繁变动，造成运营效率低下、乘客流失</a:t>
            </a:r>
            <a:endParaRPr lang="zh-CN" altLang="en-US" sz="2000" b="1"/>
          </a:p>
          <a:p>
            <a:r>
              <a:rPr lang="zh-CN" altLang="en-US" sz="2000">
                <a:sym typeface="+mn-ea"/>
              </a:rPr>
              <a:t>自2018年以来，羲皇大道沿途的86个站点（双向）中，高达62个站点受到城市建设道路维修施工的影响，导致站点围挡、拆除或取消，极大地影响了沿线居民的出行便利性。由于站点变动频繁，公交车辆需频繁调整行驶路线，加之该路段货车流量大，频繁的路阻与堵车现象，使得公交车辆运行缓慢，最长晚点时间达到50多分钟，严重降低了乘客的满意度，进一步加剧了公交客流量的流失。</a:t>
            </a:r>
            <a:endParaRPr lang="zh-CN" altLang="en-US" sz="2000"/>
          </a:p>
          <a:p>
            <a:r>
              <a:rPr lang="zh-CN" altLang="en-US" sz="2000" b="1">
                <a:sym typeface="+mn-ea"/>
              </a:rPr>
              <a:t>（四）绩效指标设置不够完善、科学，绩效管理水平有待提高</a:t>
            </a:r>
            <a:endParaRPr lang="zh-CN" altLang="en-US" sz="2000" b="1"/>
          </a:p>
          <a:p>
            <a:r>
              <a:rPr lang="zh-CN" altLang="en-US" sz="2000">
                <a:sym typeface="+mn-ea"/>
              </a:rPr>
              <a:t>绩效目标设置了明确的目标值，设置指标可衡量，但个别绩效指标设置还有待完善，如设置产出数量指标里仅设置市民持卡率，未按补贴公交卡类别数量，未设置公交运营管理相关考核指标、公交运营成本考核指标等，指标设置不够完善及细化；项目单位年度工作计划工作任务制定较为粗略未具体明确和细化到各部门，未细化和量化年度工作计划和重点工作的主要内容、人员安排、完成时限及完成目标；设置的绩效目标与年度计划任务数未能全部对应，如公交准点率、公交客运量等经济、服务指标，不利于项目实施单位后续对整体工作任务的安排、落实和考核。</a:t>
            </a:r>
            <a:endParaRPr lang="zh-CN" altLang="en-US" sz="2000"/>
          </a:p>
          <a:p>
            <a:endParaRPr lang="zh-CN" altLang="en-US" sz="20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448310"/>
            <a:ext cx="8100060" cy="405130"/>
          </a:xfrm>
        </p:spPr>
        <p:txBody>
          <a:bodyPr>
            <a:normAutofit fontScale="90000"/>
          </a:bodyPr>
          <a:p>
            <a:r>
              <a:rPr lang="zh-CN" altLang="en-US"/>
              <a:t>六、有关建议</a:t>
            </a:r>
            <a:endParaRPr lang="zh-CN" altLang="en-US"/>
          </a:p>
        </p:txBody>
      </p:sp>
      <p:sp>
        <p:nvSpPr>
          <p:cNvPr id="3" name="内容占位符 2"/>
          <p:cNvSpPr>
            <a:spLocks noGrp="1"/>
          </p:cNvSpPr>
          <p:nvPr>
            <p:ph idx="1"/>
          </p:nvPr>
        </p:nvSpPr>
        <p:spPr>
          <a:xfrm>
            <a:off x="521335" y="1172845"/>
            <a:ext cx="7726045" cy="4474845"/>
          </a:xfrm>
        </p:spPr>
        <p:txBody>
          <a:bodyPr>
            <a:normAutofit fontScale="60000"/>
          </a:bodyPr>
          <a:p>
            <a:r>
              <a:rPr lang="zh-CN" altLang="en-US" sz="2000" b="1"/>
              <a:t>（一）完善公交运营补贴实施方案，强化经营激励机制</a:t>
            </a:r>
            <a:endParaRPr lang="zh-CN" altLang="en-US" sz="2000" b="1"/>
          </a:p>
          <a:p>
            <a:r>
              <a:rPr lang="zh-CN" altLang="en-US" sz="2000"/>
              <a:t>建议财政部门修订《公交企业客运成本规制财政补贴办法》，办法应体现“研究以载客量及运营规模为基础进行补贴，提升公交运营管理水平，提高公交分担率”设计愿景，达到“促进企业降本增效”的目标。实施方案应当对标公交发展较好的主要城市，在城市面积、人口、GDP、一般公共预算收入等规模的框架下，规划设计对应的城市公交车数量和公交线网规模，及其应该承载的城市公交客运量和公交分担率。并应从天水市实际情况出发，结合公共交通运营安全、服务质量，处理好客流、客流增量与公交运营补贴的强关联关系，合理制定公交补贴机制，提升公交集团内驱力，优化客流、配车、运营计划与线路的关系，把成本控制、运营效率、服务水平与财政支出绩效直接关联，真正意义上实现财政公交运营补贴绩效最大化。</a:t>
            </a:r>
            <a:endParaRPr lang="zh-CN" altLang="en-US" sz="2000"/>
          </a:p>
          <a:p>
            <a:r>
              <a:rPr lang="zh-CN" altLang="en-US" sz="2000" b="1"/>
              <a:t>（二）优化公交配套，强化站点稳定性，促进公交集团的可持续良性发展，进而发挥财政资金使用效益</a:t>
            </a:r>
            <a:endParaRPr lang="zh-CN" altLang="en-US" sz="2000" b="1"/>
          </a:p>
          <a:p>
            <a:r>
              <a:rPr lang="zh-CN" altLang="en-US" sz="2000"/>
              <a:t>积极探索适合天水市的公交站场、站点建设模式，协调相关职能部门深化资源整合，可以采取向公交集团注入国资持有的公交站场、站点设施、维修场地等设施；优先采用配建公交站场（含充电桩）建设模式，减少空驶里程；因地制宜设置港湾式、深港湾式停靠站及公交专用道，并有效使用公交专用道，增加公交吸引力；强化站点稳定性建设，在道路施工路段更应优化站点设计，避免客流量流失。完善公交基础配套设施，促进公交集团的可持续良性发展。</a:t>
            </a:r>
            <a:endParaRPr lang="zh-CN" altLang="en-US" sz="2000"/>
          </a:p>
          <a:p>
            <a:endParaRPr lang="zh-CN" altLang="en-US" sz="200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2553404" y="2031728"/>
            <a:ext cx="1575539" cy="810816"/>
          </a:xfrm>
        </p:spPr>
        <p:txBody>
          <a:bodyPr wrap="square">
            <a:normAutofit fontScale="90000"/>
          </a:bodyPr>
          <a:lstStyle/>
          <a:p>
            <a:r>
              <a:rPr lang="zh-CN" altLang="en-US" dirty="0"/>
              <a:t>目录</a:t>
            </a:r>
            <a:endParaRPr lang="zh-CN" altLang="en-US" dirty="0"/>
          </a:p>
        </p:txBody>
      </p:sp>
      <p:sp>
        <p:nvSpPr>
          <p:cNvPr id="6" name="序号"/>
          <p:cNvSpPr txBox="1"/>
          <p:nvPr>
            <p:custDataLst>
              <p:tags r:id="rId2"/>
            </p:custDataLst>
          </p:nvPr>
        </p:nvSpPr>
        <p:spPr>
          <a:xfrm>
            <a:off x="4474314" y="2171600"/>
            <a:ext cx="493871" cy="378143"/>
          </a:xfrm>
          <a:prstGeom prst="rect">
            <a:avLst/>
          </a:prstGeom>
          <a:noFill/>
        </p:spPr>
        <p:txBody>
          <a:bodyPr wrap="square" lIns="0" tIns="0" rIns="0" bIns="0" rtlCol="0" anchor="ctr" anchorCtr="0">
            <a:normAutofit/>
          </a:bodyPr>
          <a:lstStyle/>
          <a:p>
            <a:pPr algn="r">
              <a:lnSpc>
                <a:spcPct val="100000"/>
              </a:lnSpc>
            </a:pPr>
            <a:r>
              <a:rPr lang="en-US" sz="2100" dirty="0">
                <a:solidFill>
                  <a:schemeClr val="accent1">
                    <a:lumMod val="75000"/>
                  </a:schemeClr>
                </a:solidFill>
                <a:latin typeface="+mj-lt"/>
                <a:ea typeface="+mj-ea"/>
              </a:rPr>
              <a:t>01</a:t>
            </a:r>
            <a:endParaRPr lang="en-US" sz="2100" dirty="0">
              <a:solidFill>
                <a:schemeClr val="accent1">
                  <a:lumMod val="75000"/>
                </a:schemeClr>
              </a:solidFill>
              <a:latin typeface="+mj-lt"/>
              <a:ea typeface="+mj-ea"/>
            </a:endParaRPr>
          </a:p>
        </p:txBody>
      </p:sp>
      <p:sp>
        <p:nvSpPr>
          <p:cNvPr id="7" name="项标题"/>
          <p:cNvSpPr txBox="1"/>
          <p:nvPr>
            <p:custDataLst>
              <p:tags r:id="rId3"/>
            </p:custDataLst>
          </p:nvPr>
        </p:nvSpPr>
        <p:spPr>
          <a:xfrm>
            <a:off x="5089894" y="2171671"/>
            <a:ext cx="3722267" cy="378000"/>
          </a:xfrm>
          <a:prstGeom prst="rect">
            <a:avLst/>
          </a:prstGeom>
          <a:noFill/>
        </p:spPr>
        <p:txBody>
          <a:bodyPr wrap="square" lIns="0" tIns="0" rIns="0" bIns="0" rtlCol="0" anchor="ctr">
            <a:normAutofit/>
          </a:bodyPr>
          <a:lstStyle/>
          <a:p>
            <a:pPr>
              <a:lnSpc>
                <a:spcPct val="100000"/>
              </a:lnSpc>
            </a:pPr>
            <a:r>
              <a:rPr lang="zh-CN" altLang="en-US" sz="2100" spc="300" dirty="0">
                <a:solidFill>
                  <a:schemeClr val="tx2"/>
                </a:solidFill>
                <a:latin typeface="+mj-ea"/>
                <a:ea typeface="+mj-ea"/>
              </a:rPr>
              <a:t>一、项目基本概况</a:t>
            </a:r>
            <a:endParaRPr lang="zh-CN" altLang="en-US" sz="2100" spc="300" dirty="0">
              <a:solidFill>
                <a:schemeClr val="tx2"/>
              </a:solidFill>
              <a:latin typeface="+mj-ea"/>
              <a:ea typeface="+mj-ea"/>
            </a:endParaRPr>
          </a:p>
        </p:txBody>
      </p:sp>
      <p:sp>
        <p:nvSpPr>
          <p:cNvPr id="14" name="序号"/>
          <p:cNvSpPr txBox="1"/>
          <p:nvPr>
            <p:custDataLst>
              <p:tags r:id="rId4"/>
            </p:custDataLst>
          </p:nvPr>
        </p:nvSpPr>
        <p:spPr>
          <a:xfrm>
            <a:off x="4474314" y="2763701"/>
            <a:ext cx="493871" cy="378143"/>
          </a:xfrm>
          <a:prstGeom prst="rect">
            <a:avLst/>
          </a:prstGeom>
          <a:noFill/>
        </p:spPr>
        <p:txBody>
          <a:bodyPr wrap="square" lIns="0" tIns="0" rIns="0" bIns="0" rtlCol="0" anchor="ctr" anchorCtr="0">
            <a:normAutofit/>
          </a:bodyPr>
          <a:lstStyle/>
          <a:p>
            <a:pPr algn="r">
              <a:lnSpc>
                <a:spcPct val="100000"/>
              </a:lnSpc>
            </a:pPr>
            <a:r>
              <a:rPr lang="en-US" sz="2100" dirty="0">
                <a:solidFill>
                  <a:schemeClr val="accent1">
                    <a:lumMod val="75000"/>
                  </a:schemeClr>
                </a:solidFill>
                <a:latin typeface="+mj-lt"/>
                <a:ea typeface="+mj-ea"/>
              </a:rPr>
              <a:t>02</a:t>
            </a:r>
            <a:endParaRPr lang="en-US" sz="2100" dirty="0">
              <a:solidFill>
                <a:schemeClr val="accent1">
                  <a:lumMod val="75000"/>
                </a:schemeClr>
              </a:solidFill>
              <a:latin typeface="+mj-lt"/>
              <a:ea typeface="+mj-ea"/>
            </a:endParaRPr>
          </a:p>
        </p:txBody>
      </p:sp>
      <p:sp>
        <p:nvSpPr>
          <p:cNvPr id="15" name="项标题"/>
          <p:cNvSpPr txBox="1"/>
          <p:nvPr>
            <p:custDataLst>
              <p:tags r:id="rId5"/>
            </p:custDataLst>
          </p:nvPr>
        </p:nvSpPr>
        <p:spPr>
          <a:xfrm>
            <a:off x="5089894" y="2763773"/>
            <a:ext cx="3722267" cy="378000"/>
          </a:xfrm>
          <a:prstGeom prst="rect">
            <a:avLst/>
          </a:prstGeom>
          <a:noFill/>
        </p:spPr>
        <p:txBody>
          <a:bodyPr wrap="square" lIns="0" tIns="0" rIns="0" bIns="0" rtlCol="0" anchor="ctr">
            <a:normAutofit/>
          </a:bodyPr>
          <a:lstStyle/>
          <a:p>
            <a:pPr>
              <a:lnSpc>
                <a:spcPct val="100000"/>
              </a:lnSpc>
            </a:pPr>
            <a:r>
              <a:rPr lang="zh-CN" altLang="en-US" sz="2100" spc="300" dirty="0">
                <a:solidFill>
                  <a:schemeClr val="tx2"/>
                </a:solidFill>
                <a:latin typeface="+mj-ea"/>
                <a:ea typeface="+mj-ea"/>
              </a:rPr>
              <a:t>二、项目产出和效益情况</a:t>
            </a:r>
            <a:endParaRPr lang="zh-CN" altLang="en-US" sz="2100" spc="300" dirty="0">
              <a:solidFill>
                <a:schemeClr val="tx2"/>
              </a:solidFill>
              <a:latin typeface="+mj-ea"/>
              <a:ea typeface="+mj-ea"/>
            </a:endParaRPr>
          </a:p>
        </p:txBody>
      </p:sp>
      <p:sp>
        <p:nvSpPr>
          <p:cNvPr id="17" name="序号"/>
          <p:cNvSpPr txBox="1"/>
          <p:nvPr>
            <p:custDataLst>
              <p:tags r:id="rId6"/>
            </p:custDataLst>
          </p:nvPr>
        </p:nvSpPr>
        <p:spPr>
          <a:xfrm>
            <a:off x="4474314" y="3355803"/>
            <a:ext cx="493871" cy="378143"/>
          </a:xfrm>
          <a:prstGeom prst="rect">
            <a:avLst/>
          </a:prstGeom>
          <a:noFill/>
        </p:spPr>
        <p:txBody>
          <a:bodyPr wrap="square" lIns="0" tIns="0" rIns="0" bIns="0" rtlCol="0" anchor="ctr" anchorCtr="0">
            <a:normAutofit/>
          </a:bodyPr>
          <a:lstStyle/>
          <a:p>
            <a:pPr algn="r">
              <a:lnSpc>
                <a:spcPct val="100000"/>
              </a:lnSpc>
            </a:pPr>
            <a:r>
              <a:rPr lang="en-US" sz="2100" dirty="0">
                <a:solidFill>
                  <a:schemeClr val="accent1">
                    <a:lumMod val="75000"/>
                  </a:schemeClr>
                </a:solidFill>
                <a:latin typeface="+mj-lt"/>
                <a:ea typeface="+mj-ea"/>
              </a:rPr>
              <a:t>03</a:t>
            </a:r>
            <a:endParaRPr lang="en-US" sz="2100" dirty="0">
              <a:solidFill>
                <a:schemeClr val="accent1">
                  <a:lumMod val="75000"/>
                </a:schemeClr>
              </a:solidFill>
              <a:latin typeface="+mj-lt"/>
              <a:ea typeface="+mj-ea"/>
            </a:endParaRPr>
          </a:p>
        </p:txBody>
      </p:sp>
      <p:sp>
        <p:nvSpPr>
          <p:cNvPr id="18" name="项标题"/>
          <p:cNvSpPr txBox="1"/>
          <p:nvPr>
            <p:custDataLst>
              <p:tags r:id="rId7"/>
            </p:custDataLst>
          </p:nvPr>
        </p:nvSpPr>
        <p:spPr>
          <a:xfrm>
            <a:off x="5089894" y="3355874"/>
            <a:ext cx="3722267" cy="378000"/>
          </a:xfrm>
          <a:prstGeom prst="rect">
            <a:avLst/>
          </a:prstGeom>
          <a:noFill/>
        </p:spPr>
        <p:txBody>
          <a:bodyPr wrap="square" lIns="0" tIns="0" rIns="0" bIns="0" rtlCol="0" anchor="ctr">
            <a:normAutofit/>
          </a:bodyPr>
          <a:lstStyle/>
          <a:p>
            <a:pPr>
              <a:lnSpc>
                <a:spcPct val="100000"/>
              </a:lnSpc>
            </a:pPr>
            <a:r>
              <a:rPr lang="zh-CN" altLang="en-US" sz="2100" spc="300" dirty="0">
                <a:solidFill>
                  <a:schemeClr val="tx2"/>
                </a:solidFill>
                <a:latin typeface="+mj-ea"/>
                <a:ea typeface="+mj-ea"/>
              </a:rPr>
              <a:t>三、评价结论</a:t>
            </a:r>
            <a:endParaRPr lang="zh-CN" altLang="en-US" sz="2100" spc="300" dirty="0">
              <a:solidFill>
                <a:schemeClr val="tx2"/>
              </a:solidFill>
              <a:latin typeface="+mj-ea"/>
              <a:ea typeface="+mj-ea"/>
            </a:endParaRPr>
          </a:p>
        </p:txBody>
      </p:sp>
      <p:sp>
        <p:nvSpPr>
          <p:cNvPr id="20" name="序号"/>
          <p:cNvSpPr txBox="1"/>
          <p:nvPr>
            <p:custDataLst>
              <p:tags r:id="rId8"/>
            </p:custDataLst>
          </p:nvPr>
        </p:nvSpPr>
        <p:spPr>
          <a:xfrm>
            <a:off x="4474314" y="4540007"/>
            <a:ext cx="493871" cy="378143"/>
          </a:xfrm>
          <a:prstGeom prst="rect">
            <a:avLst/>
          </a:prstGeom>
          <a:noFill/>
        </p:spPr>
        <p:txBody>
          <a:bodyPr wrap="square" lIns="0" tIns="0" rIns="0" bIns="0" rtlCol="0" anchor="ctr" anchorCtr="0">
            <a:normAutofit/>
          </a:bodyPr>
          <a:lstStyle/>
          <a:p>
            <a:pPr algn="r">
              <a:lnSpc>
                <a:spcPct val="100000"/>
              </a:lnSpc>
            </a:pPr>
            <a:r>
              <a:rPr lang="en-US" sz="2100" dirty="0">
                <a:solidFill>
                  <a:schemeClr val="accent1">
                    <a:lumMod val="75000"/>
                  </a:schemeClr>
                </a:solidFill>
                <a:latin typeface="+mj-lt"/>
                <a:ea typeface="+mj-ea"/>
              </a:rPr>
              <a:t>05</a:t>
            </a:r>
            <a:endParaRPr lang="en-US" sz="2100" dirty="0">
              <a:solidFill>
                <a:schemeClr val="accent1">
                  <a:lumMod val="75000"/>
                </a:schemeClr>
              </a:solidFill>
              <a:latin typeface="+mj-lt"/>
              <a:ea typeface="+mj-ea"/>
            </a:endParaRPr>
          </a:p>
        </p:txBody>
      </p:sp>
      <p:sp>
        <p:nvSpPr>
          <p:cNvPr id="21" name="项标题"/>
          <p:cNvSpPr txBox="1"/>
          <p:nvPr>
            <p:custDataLst>
              <p:tags r:id="rId9"/>
            </p:custDataLst>
          </p:nvPr>
        </p:nvSpPr>
        <p:spPr>
          <a:xfrm>
            <a:off x="5089894" y="4540078"/>
            <a:ext cx="3722267" cy="378000"/>
          </a:xfrm>
          <a:prstGeom prst="rect">
            <a:avLst/>
          </a:prstGeom>
          <a:noFill/>
        </p:spPr>
        <p:txBody>
          <a:bodyPr wrap="square" lIns="0" tIns="0" rIns="0" bIns="0" rtlCol="0" anchor="ctr">
            <a:normAutofit/>
          </a:bodyPr>
          <a:lstStyle/>
          <a:p>
            <a:pPr>
              <a:lnSpc>
                <a:spcPct val="100000"/>
              </a:lnSpc>
            </a:pPr>
            <a:r>
              <a:rPr lang="zh-CN" altLang="en-US" sz="2100" spc="300" dirty="0">
                <a:solidFill>
                  <a:schemeClr val="tx2"/>
                </a:solidFill>
                <a:latin typeface="+mj-ea"/>
                <a:ea typeface="+mj-ea"/>
              </a:rPr>
              <a:t>五、存在的问题</a:t>
            </a:r>
            <a:endParaRPr lang="zh-CN" altLang="en-US" sz="2100" spc="300" dirty="0">
              <a:solidFill>
                <a:schemeClr val="tx2"/>
              </a:solidFill>
              <a:latin typeface="+mj-ea"/>
              <a:ea typeface="+mj-ea"/>
            </a:endParaRPr>
          </a:p>
        </p:txBody>
      </p:sp>
      <p:sp>
        <p:nvSpPr>
          <p:cNvPr id="3" name="序号"/>
          <p:cNvSpPr txBox="1"/>
          <p:nvPr>
            <p:custDataLst>
              <p:tags r:id="rId10"/>
            </p:custDataLst>
          </p:nvPr>
        </p:nvSpPr>
        <p:spPr>
          <a:xfrm>
            <a:off x="4474314" y="5132109"/>
            <a:ext cx="493871" cy="378143"/>
          </a:xfrm>
          <a:prstGeom prst="rect">
            <a:avLst/>
          </a:prstGeom>
          <a:noFill/>
        </p:spPr>
        <p:txBody>
          <a:bodyPr wrap="square" lIns="0" tIns="0" rIns="0" bIns="0" rtlCol="0" anchor="ctr" anchorCtr="0">
            <a:normAutofit/>
          </a:bodyPr>
          <a:lstStyle/>
          <a:p>
            <a:pPr algn="r">
              <a:lnSpc>
                <a:spcPct val="100000"/>
              </a:lnSpc>
            </a:pPr>
            <a:r>
              <a:rPr lang="en-US" sz="2100" dirty="0">
                <a:solidFill>
                  <a:schemeClr val="accent1">
                    <a:lumMod val="75000"/>
                  </a:schemeClr>
                </a:solidFill>
                <a:latin typeface="+mj-lt"/>
                <a:ea typeface="+mj-ea"/>
              </a:rPr>
              <a:t>06</a:t>
            </a:r>
            <a:endParaRPr lang="en-US" sz="2100" dirty="0">
              <a:solidFill>
                <a:schemeClr val="accent1">
                  <a:lumMod val="75000"/>
                </a:schemeClr>
              </a:solidFill>
              <a:latin typeface="+mj-lt"/>
              <a:ea typeface="+mj-ea"/>
            </a:endParaRPr>
          </a:p>
        </p:txBody>
      </p:sp>
      <p:sp>
        <p:nvSpPr>
          <p:cNvPr id="5" name="项标题"/>
          <p:cNvSpPr txBox="1"/>
          <p:nvPr>
            <p:custDataLst>
              <p:tags r:id="rId11"/>
            </p:custDataLst>
          </p:nvPr>
        </p:nvSpPr>
        <p:spPr>
          <a:xfrm>
            <a:off x="5089894" y="5132180"/>
            <a:ext cx="3722267" cy="378000"/>
          </a:xfrm>
          <a:prstGeom prst="rect">
            <a:avLst/>
          </a:prstGeom>
          <a:noFill/>
        </p:spPr>
        <p:txBody>
          <a:bodyPr wrap="square" lIns="0" tIns="0" rIns="0" bIns="0" rtlCol="0" anchor="ctr">
            <a:normAutofit/>
          </a:bodyPr>
          <a:lstStyle/>
          <a:p>
            <a:pPr>
              <a:lnSpc>
                <a:spcPct val="100000"/>
              </a:lnSpc>
            </a:pPr>
            <a:r>
              <a:rPr lang="zh-CN" altLang="en-US" sz="2100" spc="300" dirty="0">
                <a:solidFill>
                  <a:schemeClr val="tx2"/>
                </a:solidFill>
                <a:latin typeface="+mj-ea"/>
                <a:ea typeface="+mj-ea"/>
              </a:rPr>
              <a:t>六、有关建议</a:t>
            </a:r>
            <a:endParaRPr lang="zh-CN" altLang="en-US" sz="2100" spc="300" dirty="0">
              <a:solidFill>
                <a:schemeClr val="tx2"/>
              </a:solidFill>
              <a:latin typeface="+mj-ea"/>
              <a:ea typeface="+mj-ea"/>
            </a:endParaRPr>
          </a:p>
        </p:txBody>
      </p:sp>
      <p:sp>
        <p:nvSpPr>
          <p:cNvPr id="9" name="序号"/>
          <p:cNvSpPr txBox="1"/>
          <p:nvPr>
            <p:custDataLst>
              <p:tags r:id="rId12"/>
            </p:custDataLst>
          </p:nvPr>
        </p:nvSpPr>
        <p:spPr>
          <a:xfrm>
            <a:off x="4474314" y="3947905"/>
            <a:ext cx="493871" cy="378143"/>
          </a:xfrm>
          <a:prstGeom prst="rect">
            <a:avLst/>
          </a:prstGeom>
          <a:noFill/>
        </p:spPr>
        <p:txBody>
          <a:bodyPr wrap="square" lIns="0" tIns="0" rIns="0" bIns="0" rtlCol="0" anchor="ctr" anchorCtr="0">
            <a:normAutofit/>
          </a:bodyPr>
          <a:lstStyle/>
          <a:p>
            <a:pPr algn="r">
              <a:lnSpc>
                <a:spcPct val="100000"/>
              </a:lnSpc>
            </a:pPr>
            <a:r>
              <a:rPr lang="en-US" sz="2100" dirty="0">
                <a:solidFill>
                  <a:schemeClr val="accent1">
                    <a:lumMod val="75000"/>
                  </a:schemeClr>
                </a:solidFill>
                <a:latin typeface="+mj-lt"/>
                <a:ea typeface="+mj-ea"/>
              </a:rPr>
              <a:t>04</a:t>
            </a:r>
            <a:endParaRPr lang="en-US" sz="2100" dirty="0">
              <a:solidFill>
                <a:schemeClr val="accent1">
                  <a:lumMod val="75000"/>
                </a:schemeClr>
              </a:solidFill>
              <a:latin typeface="+mj-lt"/>
              <a:ea typeface="+mj-ea"/>
            </a:endParaRPr>
          </a:p>
        </p:txBody>
      </p:sp>
      <p:sp>
        <p:nvSpPr>
          <p:cNvPr id="10" name="项标题"/>
          <p:cNvSpPr txBox="1"/>
          <p:nvPr>
            <p:custDataLst>
              <p:tags r:id="rId13"/>
            </p:custDataLst>
          </p:nvPr>
        </p:nvSpPr>
        <p:spPr>
          <a:xfrm>
            <a:off x="5089894" y="3947976"/>
            <a:ext cx="3722267" cy="378000"/>
          </a:xfrm>
          <a:prstGeom prst="rect">
            <a:avLst/>
          </a:prstGeom>
          <a:noFill/>
        </p:spPr>
        <p:txBody>
          <a:bodyPr wrap="square" lIns="0" tIns="0" rIns="0" bIns="0" rtlCol="0" anchor="ctr">
            <a:normAutofit/>
          </a:bodyPr>
          <a:lstStyle/>
          <a:p>
            <a:pPr>
              <a:lnSpc>
                <a:spcPct val="100000"/>
              </a:lnSpc>
            </a:pPr>
            <a:r>
              <a:rPr lang="zh-CN" altLang="en-US" sz="2100" spc="300" dirty="0">
                <a:solidFill>
                  <a:schemeClr val="tx2"/>
                </a:solidFill>
                <a:latin typeface="+mj-ea"/>
                <a:ea typeface="+mj-ea"/>
              </a:rPr>
              <a:t>四、项目主要经验和做法</a:t>
            </a:r>
            <a:endParaRPr lang="zh-CN" altLang="en-US" sz="2100" spc="300" dirty="0">
              <a:solidFill>
                <a:schemeClr val="tx2"/>
              </a:solidFill>
              <a:latin typeface="+mj-ea"/>
              <a:ea typeface="+mj-ea"/>
            </a:endParaRPr>
          </a:p>
        </p:txBody>
      </p:sp>
    </p:spTree>
    <p:custDataLst>
      <p:tags r:id="rId1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628650" y="892175"/>
            <a:ext cx="8098790" cy="5135880"/>
          </a:xfrm>
        </p:spPr>
        <p:txBody>
          <a:bodyPr>
            <a:normAutofit fontScale="50000"/>
          </a:bodyPr>
          <a:p>
            <a:r>
              <a:rPr lang="zh-CN" altLang="en-US" b="1">
                <a:sym typeface="+mn-ea"/>
              </a:rPr>
              <a:t>（三）加强运营成本管理，提高运营企业效益</a:t>
            </a:r>
            <a:endParaRPr lang="zh-CN" altLang="en-US" b="1"/>
          </a:p>
          <a:p>
            <a:pPr algn="just"/>
            <a:r>
              <a:rPr lang="zh-CN" altLang="en-US">
                <a:sym typeface="+mn-ea"/>
              </a:rPr>
              <a:t>1.现行项目实施单位一线员工用工成本较低，2023年一线员工用工平均用工成本仅为当年社平工资的66%，这也是造成一线员工频繁流失和短缺的原因，建议建立驾驶员岗位补贴机制，稳定驾驶员队伍，优化定岗定编模式，依据客流实际来进行线路设计，按实际客运量的大小和作业时间长短来确定用车用人数量，把量化考核结果与工资绩效挂钩，充分发挥人工成本的激励作用，提高人工成本的投入效益；并充分挖掘企业内部潜力，提高能源，油材料、轮胎的利用率和管理力度，减少浪费和不必要的开支，将公交运营成本有效地控制在合理范畴内，保持公交可持续发展的空间，提高公交出行分担率。</a:t>
            </a:r>
            <a:endParaRPr lang="zh-CN" altLang="en-US"/>
          </a:p>
          <a:p>
            <a:pPr algn="just"/>
            <a:r>
              <a:rPr lang="zh-CN" altLang="en-US">
                <a:sym typeface="+mn-ea"/>
              </a:rPr>
              <a:t>2.建立科学、量化的客流调查和线路优化机制。对年度线路进行基于客流调查的优化调整，对中远期线路作出合理规划。根据客流需求情况优化线路班次，降低线路空驶率，控制运营成本，提升人员、车辆与线路配置的均衡性。 </a:t>
            </a:r>
            <a:endParaRPr lang="zh-CN" altLang="en-US"/>
          </a:p>
          <a:p>
            <a:pPr algn="just"/>
            <a:r>
              <a:rPr lang="zh-CN" altLang="en-US">
                <a:sym typeface="+mn-ea"/>
              </a:rPr>
              <a:t>3.深挖公交场站资源潜力，推广公交站场由单一的管理模式转变为“经营+管理”多元模式的转变，通过优化站场空间布局、发展多元化便民服务等，积极拓展服务点位及范围，做大做强新能源充电服务，增加公交运营公司的其他业务收入，增强城市公交可持续发展能力。</a:t>
            </a:r>
            <a:endParaRPr lang="zh-CN" altLang="en-US"/>
          </a:p>
          <a:p>
            <a:r>
              <a:rPr lang="zh-CN" altLang="en-US" b="1">
                <a:sym typeface="+mn-ea"/>
              </a:rPr>
              <a:t>（四）完善绩效指标设置，加强项目绩效监控，树立绩效管理理念</a:t>
            </a:r>
            <a:endParaRPr lang="zh-CN" altLang="en-US" b="1"/>
          </a:p>
          <a:p>
            <a:pPr algn="just"/>
            <a:r>
              <a:rPr lang="zh-CN" altLang="en-US">
                <a:sym typeface="+mn-ea"/>
              </a:rPr>
              <a:t>建议主管单位及项目实施单位强化绩效管理理念，按照相关要求，设置科学合理的绩效目标。项目单位应牢固树立“花钱问效、无效问责”的绩效意识，在分析往年数据的基础上，结合项目实际情况设立绩效目标和指标，并充分考虑数据获取的途径和机制，提高数据的可采集性、方法的可操作性、目标的可实现性、绩效的可考核性。此外，建议主管单位及项目单位通过组织学习、培训等多种方式方法，加强项目事中绩效监控以及全过程绩效管理，逐步增强工作人员绩效管理意识和水平。</a:t>
            </a:r>
            <a:endParaRPr lang="zh-CN" altLang="en-US"/>
          </a:p>
          <a:p>
            <a:pPr algn="just"/>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755650" y="2319020"/>
            <a:ext cx="4272280" cy="3598545"/>
          </a:xfrm>
        </p:spPr>
        <p:txBody>
          <a:bodyPr>
            <a:normAutofit fontScale="90000"/>
          </a:bodyPr>
          <a:p>
            <a:pPr algn="ctr"/>
            <a:br>
              <a:rPr lang="zh-CN" altLang="en-US"/>
            </a:br>
            <a:r>
              <a:rPr lang="zh-CN" altLang="en-US"/>
              <a:t>感谢观看</a:t>
            </a:r>
            <a:br>
              <a:rPr lang="zh-CN" altLang="en-US"/>
            </a:br>
            <a:br>
              <a:rPr lang="zh-CN" altLang="en-US"/>
            </a:br>
            <a:br>
              <a:rPr lang="zh-CN" altLang="en-US"/>
            </a:br>
            <a:endParaRPr lang="zh-CN" altLang="en-US" sz="178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139700"/>
            <a:ext cx="8100060" cy="649605"/>
          </a:xfrm>
        </p:spPr>
        <p:txBody>
          <a:bodyPr>
            <a:normAutofit/>
          </a:bodyPr>
          <a:p>
            <a:r>
              <a:rPr lang="zh-CN" altLang="en-US" sz="3200">
                <a:sym typeface="+mn-ea"/>
              </a:rPr>
              <a:t>一、项目基本概况</a:t>
            </a:r>
            <a:endParaRPr lang="zh-CN" altLang="en-US" sz="3200"/>
          </a:p>
        </p:txBody>
      </p:sp>
      <p:sp>
        <p:nvSpPr>
          <p:cNvPr id="3" name="内容占位符 2"/>
          <p:cNvSpPr>
            <a:spLocks noGrp="1"/>
          </p:cNvSpPr>
          <p:nvPr>
            <p:ph idx="1"/>
          </p:nvPr>
        </p:nvSpPr>
        <p:spPr>
          <a:xfrm>
            <a:off x="521335" y="792480"/>
            <a:ext cx="8215630" cy="5699760"/>
          </a:xfrm>
        </p:spPr>
        <p:txBody>
          <a:bodyPr>
            <a:normAutofit fontScale="25000"/>
          </a:bodyPr>
          <a:p>
            <a:pPr indent="0" fontAlgn="auto">
              <a:buNone/>
            </a:pPr>
            <a:r>
              <a:rPr lang="en-US" altLang="zh-CN" sz="7200" b="1"/>
              <a:t>   </a:t>
            </a:r>
            <a:r>
              <a:rPr lang="zh-CN" altLang="en-US" sz="7200" b="1"/>
              <a:t>（一）项目立项的背景和目的</a:t>
            </a:r>
            <a:endParaRPr lang="zh-CN" altLang="en-US" sz="7200" b="1"/>
          </a:p>
          <a:p>
            <a:pPr indent="304800" fontAlgn="auto">
              <a:buNone/>
              <a:extLst>
                <a:ext uri="{35155182-B16C-46BC-9424-99874614C6A1}">
                  <wpsdc:indentchars xmlns:wpsdc="http://www.wps.cn/officeDocument/2017/drawingmlCustomData" val="200" checksum="1077528236"/>
                </a:ext>
              </a:extLst>
            </a:pPr>
            <a:r>
              <a:rPr lang="zh-CN" altLang="en-US" sz="4800" b="1"/>
              <a:t>1.项目立项的背景</a:t>
            </a:r>
            <a:endParaRPr lang="zh-CN" altLang="en-US" sz="4800" b="1"/>
          </a:p>
          <a:p>
            <a:pPr indent="304800" fontAlgn="auto">
              <a:lnSpc>
                <a:spcPct val="150000"/>
              </a:lnSpc>
              <a:buNone/>
              <a:extLst>
                <a:ext uri="{35155182-B16C-46BC-9424-99874614C6A1}">
                  <wpsdc:indentchars xmlns:wpsdc="http://www.wps.cn/officeDocument/2017/drawingmlCustomData" val="200" checksum="1077528236"/>
                </a:ext>
              </a:extLst>
            </a:pPr>
            <a:r>
              <a:rPr lang="zh-CN" altLang="en-US" sz="4800"/>
              <a:t>随着城市经济的发展和机动化进程的加速，企业和家庭的小汽车拥有量不断上升，城市的道路交通拥堵、环境污染等问题日益突出。为缓解这些问题，天水市政府一直将发展城市公共交通作为优先地位，以发展公共交通为始，达到控制私人交通需求，建设资源节约型、环境友好型社会。优先发展公共交通缓解道路交通供需矛盾、提高交通资源利用效率和改善城市环境质量的重要手段。</a:t>
            </a:r>
            <a:endParaRPr lang="zh-CN" altLang="en-US" sz="4800"/>
          </a:p>
          <a:p>
            <a:pPr indent="304800" fontAlgn="auto">
              <a:lnSpc>
                <a:spcPct val="150000"/>
              </a:lnSpc>
              <a:buNone/>
              <a:extLst>
                <a:ext uri="{35155182-B16C-46BC-9424-99874614C6A1}">
                  <wpsdc:indentchars xmlns:wpsdc="http://www.wps.cn/officeDocument/2017/drawingmlCustomData" val="200" checksum="1077528236"/>
                </a:ext>
              </a:extLst>
            </a:pPr>
            <a:r>
              <a:rPr lang="zh-CN" altLang="en-US" sz="4800"/>
              <a:t>天水市公交企业成立于2003年，通过改革用工制度、转换职工身份，建立了适应现代民营公交企业运营的制度体系。天水市公交虽然采取企业化经营，但属于政府特许经营的范畴，是社会公用公益事业。自天水市成为“十三五”首批公交都市创建城市以来，全市公共交通基础设施更为完善，公共交通保障能力明显增强，公交优先发展战略得到全面落实，覆盖面越来越广，客运量高达1.57亿人次，万人公共交通车辆保有量达到10标台以上，公共交通正点率达到94.67%，绿色公共交通车辆比率达到93.9%，公共交通乘车一卡通使用率达到70%；建设智能停靠站343个，完善港湾式停靠站建设95个。2019年以来，结合城区规划建设和市民出行需求，公交公司及时开辟、调整公交线路，新开通公交线路7条，投放公交车辆56辆，延伸调整线路5条。实现集成GPS定位、车载视频、智能报站等车载终端在两区公交车上的全覆盖；秦州、麦积两区投放295辆绿色环保车辆；建成公交可用的充电场地2个，配置充电桩56个；建设完成成纪大道岷山路以及秦州大道、麦积山大道等公交优先道路合计33.15公里；完善城乡客运网络布局，组织完成20座乡镇客运站建设；因地制宜发展预约响应式农村客运， 提供差异化的出行服务，乡镇通班车率、建制村通客车率达到 100%。逐步形成市区、城镇、镇村三级公交网络，城区内公交站点共设置公交站点1394个，500米覆盖率达到了100%，形成了常规公交快线普通线与支线、定制公交等相互衔接有序的城市公共交通网络。</a:t>
            </a:r>
            <a:endParaRPr lang="zh-CN" altLang="en-US" sz="4800"/>
          </a:p>
          <a:p>
            <a:pPr indent="304800" fontAlgn="auto">
              <a:lnSpc>
                <a:spcPts val="1500"/>
              </a:lnSpc>
              <a:buNone/>
              <a:extLst>
                <a:ext uri="{35155182-B16C-46BC-9424-99874614C6A1}">
                  <wpsdc:indentchars xmlns:wpsdc="http://www.wps.cn/officeDocument/2017/drawingmlCustomData" val="200" checksum="1077528236"/>
                </a:ext>
              </a:extLst>
            </a:pPr>
            <a:endParaRPr lang="zh-CN" altLang="en-US" sz="480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fontScale="30000"/>
          </a:bodyPr>
          <a:p>
            <a:pPr indent="304800" fontAlgn="auto">
              <a:lnSpc>
                <a:spcPct val="150000"/>
              </a:lnSpc>
              <a:buNone/>
            </a:pPr>
            <a:r>
              <a:rPr lang="zh-CN" altLang="en-US" sz="4000">
                <a:sym typeface="+mn-ea"/>
              </a:rPr>
              <a:t>近年来，天水市城市公交事业发展迅速，公交企业经营管理能力得到一定增强，公交线网的密度逐年提高，车辆结构和档次调整步伐加快，智能化管理水平实现突破，城市公交客运整体服务质量得到持续提升。但就目前公交企业发展状况来看，也存在一些问题，为有效解决公交企业当前存在的突出问题，保障天水市公交运营的基本资金投入需求和健康持续发展，促进公交服务质量稳步提升及公交企业的可持续发展，需要政府部门进行一定的补贴。</a:t>
            </a:r>
            <a:endParaRPr lang="zh-CN" altLang="en-US" sz="4000"/>
          </a:p>
          <a:p>
            <a:pPr indent="304800" fontAlgn="auto">
              <a:lnSpc>
                <a:spcPct val="150000"/>
              </a:lnSpc>
              <a:buNone/>
            </a:pPr>
            <a:r>
              <a:rPr lang="zh-CN" altLang="en-US" sz="4000">
                <a:sym typeface="+mn-ea"/>
              </a:rPr>
              <a:t>社会福利专项补贴项目的实施，将公共交通发展纳入城市人民政府公共财政体系，在保证老年人、学生、残疾人等群体优惠乘车政策得到落实的同时，公交车辆数量和装备更新效率得到提高，公交线网得到了优化，公交运营密度增加，有效解决了公交企业长期存在的高峰时段公交运力不足、发车准点率不高等问题，实现了“企业可发展、公众可接受、财政可承担”的公交可持续发展目标。</a:t>
            </a:r>
            <a:endParaRPr lang="zh-CN" altLang="en-US" sz="4000"/>
          </a:p>
          <a:p>
            <a:pPr indent="304800" fontAlgn="auto">
              <a:lnSpc>
                <a:spcPct val="150000"/>
              </a:lnSpc>
              <a:buNone/>
            </a:pPr>
            <a:r>
              <a:rPr lang="zh-CN" altLang="en-US" sz="4000">
                <a:sym typeface="+mn-ea"/>
              </a:rPr>
              <a:t>城市公共交通具有经营性和公益性的二重性。作为经营性，它必须独立核算维护企业生产运转，作为公益性是关系国计民生的事业，要满足诸如学生、残疾人及老年人优待等公益服务职能。同时从社会发展和进步角度来看，有利于改善城市环境、提高社会生产效率，具有正外部性。如果单纯依靠市场手段提供公共服务，其数量要低于社会最优数量而价格要高于社会最优价格。因此，公共交通的政府补贴已成为各国政府有效发展城市公共交通的惯例。</a:t>
            </a:r>
            <a:endParaRPr lang="zh-CN" altLang="en-US" sz="4000"/>
          </a:p>
          <a:p>
            <a:endParaRPr lang="zh-CN" altLang="en-US" sz="40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882015"/>
            <a:ext cx="8100060" cy="328930"/>
          </a:xfrm>
        </p:spPr>
        <p:txBody>
          <a:bodyPr>
            <a:normAutofit/>
          </a:bodyPr>
          <a:p>
            <a:pPr marL="228600" indent="304800" algn="l">
              <a:lnSpc>
                <a:spcPct val="130000"/>
              </a:lnSpc>
              <a:spcBef>
                <a:spcPts val="1000"/>
              </a:spcBef>
              <a:buClrTx/>
              <a:buSzTx/>
              <a:buFont typeface="Arial" panose="020B0604020202020204" pitchFamily="34" charset="0"/>
              <a:buChar char="•"/>
              <a:extLst>
                <a:ext uri="{35155182-B16C-46BC-9424-99874614C6A1}">
                  <wpsdc:indentchars xmlns:wpsdc="http://www.wps.cn/officeDocument/2017/drawingmlCustomData" val="200" checksum="1077528236"/>
                </a:ext>
              </a:extLst>
            </a:pPr>
            <a:r>
              <a:rPr lang="zh-CN" altLang="en-US" sz="1200">
                <a:latin typeface="+mn-lt"/>
                <a:ea typeface="+mn-ea"/>
                <a:cs typeface="+mn-cs"/>
              </a:rPr>
              <a:t>2.项目实施的背景和目的</a:t>
            </a:r>
            <a:endParaRPr lang="zh-CN" altLang="en-US" sz="1200">
              <a:latin typeface="+mn-lt"/>
              <a:ea typeface="+mn-ea"/>
              <a:cs typeface="+mn-cs"/>
            </a:endParaRPr>
          </a:p>
        </p:txBody>
      </p:sp>
      <p:sp>
        <p:nvSpPr>
          <p:cNvPr id="3" name="内容占位符 2"/>
          <p:cNvSpPr>
            <a:spLocks noGrp="1"/>
          </p:cNvSpPr>
          <p:nvPr>
            <p:ph idx="1"/>
          </p:nvPr>
        </p:nvSpPr>
        <p:spPr>
          <a:xfrm>
            <a:off x="521335" y="1330325"/>
            <a:ext cx="8100060" cy="4159885"/>
          </a:xfrm>
        </p:spPr>
        <p:txBody>
          <a:bodyPr>
            <a:normAutofit fontScale="50000"/>
          </a:bodyPr>
          <a:p>
            <a:pPr fontAlgn="auto">
              <a:lnSpc>
                <a:spcPct val="150000"/>
              </a:lnSpc>
            </a:pPr>
            <a:r>
              <a:rPr lang="zh-CN" altLang="en-US"/>
              <a:t>天水市人民政府根据《国务院关于优先发展城市公共意见的通知》（国办发〔2005〕46号）和《甘肃省人民政府办公厅关于优先发展城市公交的意见》（甘政办发〔2006〕46号）文件精神，结合天水市实际情况，发布了《天水市人民政府办公室关于印发天水市优先发展城市公交的实施意见的通知》（天政办发〔2010〕165号）文件，建立社会福利专项补偿机制，安排专项资金用于公交企业社会福利专项补贴。</a:t>
            </a:r>
            <a:endParaRPr lang="zh-CN" altLang="en-US"/>
          </a:p>
          <a:p>
            <a:pPr fontAlgn="auto">
              <a:lnSpc>
                <a:spcPct val="150000"/>
              </a:lnSpc>
            </a:pPr>
            <a:r>
              <a:rPr lang="zh-CN" altLang="en-US"/>
              <a:t>天水市财政局、天水市交通运输局根据《2015年天水市人民政府第45次常务会议纪要》文件精神，在综合考虑天水市财政保障能力和企业可持续发展的前提下，制定了《关于城市公交财政补贴的实施意见》（天财经二〔2015〕843号）。</a:t>
            </a:r>
            <a:endParaRPr lang="zh-CN" altLang="en-US"/>
          </a:p>
          <a:p>
            <a:pPr fontAlgn="auto">
              <a:lnSpc>
                <a:spcPct val="150000"/>
              </a:lnSpc>
            </a:pPr>
            <a:r>
              <a:rPr lang="zh-CN" altLang="en-US"/>
              <a:t>根据《国家财政部、工业和信息化部、交通运输部关于完善公交车成品油价格补贴政策加快新能源汽车推广应用的通知》（财建〔2015〕159号）文件精神，天水市人民政府在召开天水市政府2021年第77次常务会议中同意在维持公交票价稳定及现有市级财政运营补贴政策的基础上，增加了公交运营车辆定额补贴。</a:t>
            </a:r>
            <a:endParaRPr lang="zh-CN" altLang="en-US"/>
          </a:p>
          <a:p>
            <a:pPr fontAlgn="auto">
              <a:lnSpc>
                <a:spcPct val="150000"/>
              </a:lnSpc>
            </a:pPr>
            <a:r>
              <a:rPr lang="zh-CN" altLang="en-US"/>
              <a:t>天水市人民政府通过项目实施来突出公交公益特性，持续深化公交企业改革，科学制定城市公交发展规划，加大城市公交投入力度，提高公交网络密度，着力打造高效便捷、安全舒适、经济可靠的城市公交服务体系，增强公共交通对市民出行的吸引力，最大限度地满足市民的乘车需求，推动公交事业健康快速发展。</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236220"/>
            <a:ext cx="8100060" cy="440690"/>
          </a:xfrm>
        </p:spPr>
        <p:txBody>
          <a:bodyPr>
            <a:normAutofit/>
          </a:bodyPr>
          <a:p>
            <a:r>
              <a:rPr lang="zh-CN" altLang="en-US" sz="2000"/>
              <a:t>（二）项目预算安排及执行情况</a:t>
            </a:r>
            <a:endParaRPr lang="zh-CN" altLang="en-US" sz="2000"/>
          </a:p>
        </p:txBody>
      </p:sp>
      <p:sp>
        <p:nvSpPr>
          <p:cNvPr id="3" name="内容占位符 2"/>
          <p:cNvSpPr>
            <a:spLocks noGrp="1"/>
          </p:cNvSpPr>
          <p:nvPr>
            <p:ph idx="1"/>
          </p:nvPr>
        </p:nvSpPr>
        <p:spPr>
          <a:xfrm>
            <a:off x="521335" y="840105"/>
            <a:ext cx="8100060" cy="4804410"/>
          </a:xfrm>
        </p:spPr>
        <p:txBody>
          <a:bodyPr>
            <a:normAutofit fontScale="25000"/>
          </a:bodyPr>
          <a:p>
            <a:pPr fontAlgn="auto">
              <a:lnSpc>
                <a:spcPct val="150000"/>
              </a:lnSpc>
            </a:pPr>
            <a:r>
              <a:rPr lang="zh-CN" altLang="en-US" sz="4800" b="1"/>
              <a:t>1.项目预算安排情况</a:t>
            </a:r>
            <a:endParaRPr lang="zh-CN" altLang="en-US" sz="4800" b="1"/>
          </a:p>
          <a:p>
            <a:pPr fontAlgn="auto">
              <a:lnSpc>
                <a:spcPct val="150000"/>
              </a:lnSpc>
            </a:pPr>
            <a:r>
              <a:rPr lang="zh-CN" altLang="en-US" sz="4800"/>
              <a:t>根据《天水市人民政府办公室关于印发天水市优先发展城市公交的实施意见的通知》（天政办发〔2010〕165号）文件，2010年9月天水市人民政府将公交企业社会福利补贴纳入天水市财政预算；根据《天水市政府2021年第77次常务会议纪要》会议精神，2021年天水市人民政府将公交运营车辆定额补贴纳入天水市财政预算；2023年全年，安排公交企业社会福利补贴预算资金7,000.00万元、安排公交运营车辆定额补贴预算资金2,500.00万元，两项共计9,500.00万元。截止2023年12月31日，预算资金9,500.00万元全部到位。</a:t>
            </a:r>
            <a:endParaRPr lang="zh-CN" altLang="en-US" sz="4800"/>
          </a:p>
          <a:p>
            <a:pPr fontAlgn="auto">
              <a:lnSpc>
                <a:spcPct val="150000"/>
              </a:lnSpc>
            </a:pPr>
            <a:r>
              <a:rPr lang="zh-CN" altLang="en-US" sz="4800" b="1"/>
              <a:t>2.预算执行情况</a:t>
            </a:r>
            <a:endParaRPr lang="zh-CN" altLang="en-US" sz="4800" b="1"/>
          </a:p>
          <a:p>
            <a:pPr fontAlgn="auto">
              <a:lnSpc>
                <a:spcPct val="150000"/>
              </a:lnSpc>
            </a:pPr>
            <a:r>
              <a:rPr lang="zh-CN" altLang="en-US" sz="4800"/>
              <a:t>（1）通过查看龙城一卡通云服务平台统计的2023年度各类乘车人群刷卡次数，2023年补贴公交卡各类刷卡次数共计66565878次，票价金额129,080,518.00元，按照财政补贴比例应享受财政补贴58,607,021.60元，低票价补贴11,683,000.00元（2015年规定），共计70,290,021.60元。财政实际拨入补贴资金70,000,000.00元。</a:t>
            </a:r>
            <a:endParaRPr lang="zh-CN" altLang="en-US" sz="4800"/>
          </a:p>
          <a:p>
            <a:pPr fontAlgn="auto">
              <a:lnSpc>
                <a:spcPct val="150000"/>
              </a:lnSpc>
            </a:pPr>
            <a:r>
              <a:rPr lang="zh-CN" altLang="en-US" sz="4800"/>
              <a:t>（2）2023年度，天水羲通公共交通（集团）有限责任公司享受公交运营车辆定额补贴2500万元。</a:t>
            </a:r>
            <a:endParaRPr lang="zh-CN" altLang="en-US" sz="4800"/>
          </a:p>
          <a:p>
            <a:pPr fontAlgn="auto">
              <a:lnSpc>
                <a:spcPct val="150000"/>
              </a:lnSpc>
            </a:pPr>
            <a:r>
              <a:rPr lang="zh-CN" altLang="en-US" sz="4800"/>
              <a:t>截止2023年12月31日，公交企业社会福利补贴、公交运营车辆定额补贴项目全年预算数9,500.00万元，实际执行9,500.00万元，项目预算执行率为100%。</a:t>
            </a:r>
            <a:endParaRPr lang="zh-CN" altLang="en-US" sz="4800"/>
          </a:p>
          <a:p>
            <a:pPr fontAlgn="auto">
              <a:lnSpc>
                <a:spcPct val="150000"/>
              </a:lnSpc>
            </a:pPr>
            <a:r>
              <a:rPr lang="zh-CN" altLang="en-US" sz="4800" b="1"/>
              <a:t>3.资金支付情况</a:t>
            </a:r>
            <a:endParaRPr lang="zh-CN" altLang="en-US" sz="4800" b="1"/>
          </a:p>
          <a:p>
            <a:pPr fontAlgn="auto">
              <a:lnSpc>
                <a:spcPct val="150000"/>
              </a:lnSpc>
            </a:pPr>
            <a:r>
              <a:rPr lang="zh-CN" altLang="en-US" sz="4800"/>
              <a:t>2023年天水市财政局下达天水市交通运输局财政资金9,500.00万元，天水市交通运输局全部拨付项目单位天水羲通公共交通（集团）有限责任公司。</a:t>
            </a:r>
            <a:endParaRPr lang="zh-CN" altLang="en-US" sz="48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878205"/>
            <a:ext cx="8100060" cy="549910"/>
          </a:xfrm>
        </p:spPr>
        <p:txBody>
          <a:bodyPr>
            <a:normAutofit/>
          </a:bodyPr>
          <a:p>
            <a:pPr algn="l">
              <a:buClrTx/>
              <a:buSzTx/>
              <a:buFontTx/>
            </a:pPr>
            <a:r>
              <a:rPr lang="zh-CN" altLang="en-US" sz="2000">
                <a:sym typeface="+mn-ea"/>
              </a:rPr>
              <a:t>（三）项目内容</a:t>
            </a:r>
            <a:endParaRPr lang="zh-CN" altLang="en-US" sz="2000"/>
          </a:p>
        </p:txBody>
      </p:sp>
      <p:sp>
        <p:nvSpPr>
          <p:cNvPr id="3" name="内容占位符 2"/>
          <p:cNvSpPr>
            <a:spLocks noGrp="1"/>
          </p:cNvSpPr>
          <p:nvPr>
            <p:ph idx="1"/>
          </p:nvPr>
        </p:nvSpPr>
        <p:spPr>
          <a:xfrm>
            <a:off x="521335" y="1575435"/>
            <a:ext cx="8100060" cy="4359275"/>
          </a:xfrm>
        </p:spPr>
        <p:txBody>
          <a:bodyPr>
            <a:normAutofit fontScale="25000"/>
          </a:bodyPr>
          <a:p>
            <a:pPr fontAlgn="auto">
              <a:lnSpc>
                <a:spcPct val="150000"/>
              </a:lnSpc>
            </a:pPr>
            <a:r>
              <a:rPr lang="zh-CN" altLang="en-US" sz="4800" b="1"/>
              <a:t>1.公交企业社会福利补贴项目内容</a:t>
            </a:r>
            <a:endParaRPr lang="zh-CN" altLang="en-US" sz="4800" b="1"/>
          </a:p>
          <a:p>
            <a:pPr algn="just" fontAlgn="auto">
              <a:lnSpc>
                <a:spcPct val="150000"/>
              </a:lnSpc>
            </a:pPr>
            <a:r>
              <a:rPr lang="zh-CN" altLang="en-US" sz="4800"/>
              <a:t>在保持现有公交票价的基础上，维持现有公交卡优惠比例，降低出行成本，鼓励市民乘坐公交出行，主要有9类给予财政补贴，其中：</a:t>
            </a:r>
            <a:endParaRPr lang="zh-CN" altLang="en-US" sz="4800"/>
          </a:p>
          <a:p>
            <a:pPr algn="just" fontAlgn="auto">
              <a:lnSpc>
                <a:spcPct val="150000"/>
              </a:lnSpc>
            </a:pPr>
            <a:r>
              <a:rPr lang="zh-CN" altLang="en-US" sz="4800"/>
              <a:t>①普通卡：任何人都可以使用。持普通卡乘坐公交车可享受投币票价的7折（按70%计费）优惠。</a:t>
            </a:r>
            <a:endParaRPr lang="zh-CN" altLang="en-US" sz="4800"/>
          </a:p>
          <a:p>
            <a:pPr algn="just" fontAlgn="auto">
              <a:lnSpc>
                <a:spcPct val="150000"/>
              </a:lnSpc>
            </a:pPr>
            <a:r>
              <a:rPr lang="zh-CN" altLang="en-US" sz="4800"/>
              <a:t>②学生卡：小学、初中、高中及高考补习班的在校学生。持学生卡乘坐公交车可享受投币票价的3折（按30%计费）优惠。</a:t>
            </a:r>
            <a:endParaRPr lang="zh-CN" altLang="en-US" sz="4800"/>
          </a:p>
          <a:p>
            <a:pPr algn="just" fontAlgn="auto">
              <a:lnSpc>
                <a:spcPct val="150000"/>
              </a:lnSpc>
            </a:pPr>
            <a:r>
              <a:rPr lang="zh-CN" altLang="en-US" sz="4800"/>
              <a:t>③老人卡：适用于持天水市户籍或长期居住证的，并持有《老年人优待证》的老年人。持老年人卡乘坐公交车可享受投币票价的6折（按60%计费）优惠。</a:t>
            </a:r>
            <a:endParaRPr lang="zh-CN" altLang="en-US" sz="4800"/>
          </a:p>
          <a:p>
            <a:pPr algn="just" fontAlgn="auto">
              <a:lnSpc>
                <a:spcPct val="150000"/>
              </a:lnSpc>
            </a:pPr>
            <a:r>
              <a:rPr lang="zh-CN" altLang="en-US" sz="4800"/>
              <a:t>④惠农卡：适用于天水市周边乡镇农村户口的成年人。持惠农卡乘坐公交车可享受投币票价的7折（按70%计费）优惠。</a:t>
            </a:r>
            <a:endParaRPr lang="zh-CN" altLang="en-US" sz="4800"/>
          </a:p>
          <a:p>
            <a:pPr algn="just" fontAlgn="auto">
              <a:lnSpc>
                <a:spcPct val="150000"/>
              </a:lnSpc>
            </a:pPr>
            <a:r>
              <a:rPr lang="zh-CN" altLang="en-US" sz="4800"/>
              <a:t>⑤优抚卡：适用于持天水市户籍或长期居住证并持有第二代残疾人证的三、四级残疾人。持优抚卡乘坐公交车可享受投币票价的5折（按50%计费）优惠。</a:t>
            </a:r>
            <a:endParaRPr lang="zh-CN" altLang="en-US" sz="4800"/>
          </a:p>
          <a:p>
            <a:pPr algn="just"/>
            <a:endParaRPr lang="zh-CN" altLang="en-US" sz="48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1335" y="1644015"/>
            <a:ext cx="8100060" cy="4174490"/>
          </a:xfrm>
        </p:spPr>
        <p:txBody>
          <a:bodyPr>
            <a:normAutofit fontScale="70000"/>
          </a:bodyPr>
          <a:p>
            <a:pPr algn="just" fontAlgn="auto">
              <a:lnSpc>
                <a:spcPct val="150000"/>
              </a:lnSpc>
            </a:pPr>
            <a:r>
              <a:rPr lang="zh-CN" altLang="en-US" sz="1715">
                <a:sym typeface="+mn-ea"/>
              </a:rPr>
              <a:t>⑥爱心卡：适用于持天水市户籍或长期居住证的，并持有第二代残疾人证的一、二级残疾人，现役（退役）伤残军人（武警）、伤残人民警察。持爱心卡可享受免费乘坐公交车的优惠。</a:t>
            </a:r>
            <a:endParaRPr lang="zh-CN" altLang="en-US" sz="1715">
              <a:sym typeface="+mn-ea"/>
            </a:endParaRPr>
          </a:p>
          <a:p>
            <a:pPr algn="just" fontAlgn="auto">
              <a:lnSpc>
                <a:spcPct val="150000"/>
              </a:lnSpc>
            </a:pPr>
            <a:r>
              <a:rPr lang="zh-CN" altLang="en-US" sz="1715">
                <a:sym typeface="+mn-ea"/>
              </a:rPr>
              <a:t>⑦寿星卡：适用于持天水市户籍或长期居住证的，并身份证证明为70岁以上的老年人。持寿星卡可享受免费乘坐公交车的优惠。</a:t>
            </a:r>
            <a:endParaRPr lang="zh-CN" altLang="en-US" sz="1715"/>
          </a:p>
          <a:p>
            <a:pPr algn="just" fontAlgn="auto">
              <a:lnSpc>
                <a:spcPct val="150000"/>
              </a:lnSpc>
            </a:pPr>
            <a:r>
              <a:rPr lang="zh-CN" altLang="en-US" sz="1715">
                <a:sym typeface="+mn-ea"/>
              </a:rPr>
              <a:t>⑧蓝焰卡：适用于天水市现役消防救援人员。持蓝焰卡可享受免费乘坐公交车的优惠。</a:t>
            </a:r>
            <a:endParaRPr lang="zh-CN" altLang="en-US" sz="1715"/>
          </a:p>
          <a:p>
            <a:pPr algn="just" fontAlgn="auto">
              <a:lnSpc>
                <a:spcPct val="150000"/>
              </a:lnSpc>
            </a:pPr>
            <a:r>
              <a:rPr lang="zh-CN" altLang="en-US" sz="1715">
                <a:sym typeface="+mn-ea"/>
              </a:rPr>
              <a:t>⑨拥军卡：适用于天水市现役军人。持现役军人证件，向驾驶员出示后，可享受免费乘坐公交车的优惠。</a:t>
            </a:r>
            <a:endParaRPr lang="zh-CN" altLang="en-US" sz="1715"/>
          </a:p>
          <a:p>
            <a:pPr algn="just" fontAlgn="auto">
              <a:lnSpc>
                <a:spcPct val="150000"/>
              </a:lnSpc>
            </a:pPr>
            <a:r>
              <a:rPr lang="zh-CN" altLang="en-US" sz="1715" b="1">
                <a:sym typeface="+mn-ea"/>
              </a:rPr>
              <a:t>2.公交运营车辆定额补贴项目内容</a:t>
            </a:r>
            <a:endParaRPr lang="zh-CN" altLang="en-US" sz="1715" b="1"/>
          </a:p>
          <a:p>
            <a:pPr algn="just" fontAlgn="auto">
              <a:lnSpc>
                <a:spcPct val="150000"/>
              </a:lnSpc>
            </a:pPr>
            <a:r>
              <a:rPr lang="zh-CN" altLang="en-US" sz="1715">
                <a:sym typeface="+mn-ea"/>
              </a:rPr>
              <a:t>依据天水市政府2021年第77次常务会议纪要和市财政局《关于支持城市公交企业发展的意见》中规定的“在维持公交票价稳定及现有市级财政运营补贴政策的基础上，自2021年起，对羲通公交旅游集团运营公交车辆按照每年每辆4万元的标准给予补贴”，2023年公交运营车辆定额补贴运营车辆625台。</a:t>
            </a:r>
            <a:endParaRPr lang="zh-CN" altLang="en-US" sz="1715"/>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21335" y="126365"/>
            <a:ext cx="8100060" cy="726440"/>
          </a:xfrm>
        </p:spPr>
        <p:txBody>
          <a:bodyPr>
            <a:normAutofit/>
          </a:bodyPr>
          <a:p>
            <a:pPr algn="l">
              <a:buClrTx/>
              <a:buSzTx/>
              <a:buFontTx/>
            </a:pPr>
            <a:r>
              <a:rPr lang="zh-CN" altLang="en-US" sz="3200">
                <a:sym typeface="+mn-ea"/>
              </a:rPr>
              <a:t>二、项目产出和效益情况</a:t>
            </a:r>
            <a:endParaRPr lang="zh-CN" altLang="en-US" sz="3200"/>
          </a:p>
        </p:txBody>
      </p:sp>
      <p:sp>
        <p:nvSpPr>
          <p:cNvPr id="3" name="内容占位符 2"/>
          <p:cNvSpPr>
            <a:spLocks noGrp="1"/>
          </p:cNvSpPr>
          <p:nvPr>
            <p:ph idx="1"/>
          </p:nvPr>
        </p:nvSpPr>
        <p:spPr>
          <a:xfrm>
            <a:off x="521335" y="878205"/>
            <a:ext cx="8378190" cy="4612005"/>
          </a:xfrm>
        </p:spPr>
        <p:txBody>
          <a:bodyPr>
            <a:normAutofit fontScale="25000"/>
          </a:bodyPr>
          <a:p>
            <a:pPr marL="0" algn="l">
              <a:lnSpc>
                <a:spcPct val="100000"/>
              </a:lnSpc>
              <a:buClrTx/>
              <a:buSzTx/>
              <a:buFontTx/>
              <a:buNone/>
            </a:pPr>
            <a:r>
              <a:rPr lang="zh-CN" altLang="en-US" sz="5600" b="1">
                <a:latin typeface="+mj-lt"/>
                <a:ea typeface="+mj-ea"/>
                <a:cs typeface="+mj-cs"/>
              </a:rPr>
              <a:t>（一）项目产出情况</a:t>
            </a:r>
            <a:endParaRPr lang="zh-CN" altLang="en-US" sz="5600" b="1">
              <a:latin typeface="+mj-lt"/>
              <a:ea typeface="+mj-ea"/>
              <a:cs typeface="+mj-cs"/>
            </a:endParaRPr>
          </a:p>
          <a:p>
            <a:pPr algn="just" fontAlgn="auto">
              <a:lnSpc>
                <a:spcPct val="150000"/>
              </a:lnSpc>
            </a:pPr>
            <a:r>
              <a:rPr lang="zh-CN" altLang="en-US" sz="4800" b="1"/>
              <a:t>1.数量</a:t>
            </a:r>
            <a:endParaRPr lang="zh-CN" altLang="en-US" sz="4800" b="1"/>
          </a:p>
          <a:p>
            <a:pPr algn="just" fontAlgn="auto">
              <a:lnSpc>
                <a:spcPct val="150000"/>
              </a:lnSpc>
            </a:pPr>
            <a:r>
              <a:rPr lang="zh-CN" altLang="en-US" sz="4800"/>
              <a:t>2023年项目的实施在数量上完成了全年享受公交补贴市民刷卡次数共计66565878次；补贴运营车辆625台；优化线路3条；完成客运量9419.55万人次；实际总运营里程达到4543.78万车公里；公交车辆空驶率为0%。</a:t>
            </a:r>
            <a:endParaRPr lang="zh-CN" altLang="en-US" sz="4800"/>
          </a:p>
          <a:p>
            <a:pPr algn="just" fontAlgn="auto">
              <a:lnSpc>
                <a:spcPct val="150000"/>
              </a:lnSpc>
              <a:buClrTx/>
              <a:buSzTx/>
            </a:pPr>
            <a:r>
              <a:rPr lang="zh-CN" altLang="en-US" sz="4800" b="1"/>
              <a:t>2.质量</a:t>
            </a:r>
            <a:endParaRPr lang="zh-CN" altLang="en-US" sz="4800" b="1"/>
          </a:p>
          <a:p>
            <a:pPr algn="just" fontAlgn="auto">
              <a:lnSpc>
                <a:spcPct val="150000"/>
              </a:lnSpc>
            </a:pPr>
            <a:r>
              <a:rPr lang="zh-CN" altLang="en-US" sz="4800"/>
              <a:t>通过龙城一卡通云服务平台统计的2023年度各类乘车人群刷卡次数测算，公交补贴的补贴准确性达99.50%，目标值≥95%；公交运营车辆定额补贴625台，每台补贴4万元，补贴价格共计2500万元，补贴车辆准确率高；通过调度监控及对线路司机首末车工作考核，线路运行首末车时间达标率为100%；2023年度的公交运营发生责任事故计划数为120起，实际发生42起，责任事故率为35%，运营车辆责任事故率低；通过各城区高峰时段平均车速相关资料显示，公交车在高峰时段平均运营最高速度不低于18公里/小时至25公里/小时，运营速度良好。</a:t>
            </a:r>
            <a:endParaRPr lang="zh-CN" altLang="en-US" sz="4800"/>
          </a:p>
          <a:p>
            <a:pPr algn="just" fontAlgn="auto">
              <a:lnSpc>
                <a:spcPct val="150000"/>
              </a:lnSpc>
              <a:buClrTx/>
              <a:buSzTx/>
            </a:pPr>
            <a:r>
              <a:rPr lang="zh-CN" altLang="en-US" sz="4800" b="1"/>
              <a:t>3.时效</a:t>
            </a:r>
            <a:endParaRPr lang="zh-CN" altLang="en-US" sz="4800" b="1"/>
          </a:p>
          <a:p>
            <a:pPr algn="just" fontAlgn="auto">
              <a:lnSpc>
                <a:spcPct val="150000"/>
              </a:lnSpc>
            </a:pPr>
            <a:r>
              <a:rPr lang="zh-CN" altLang="en-US" sz="4800"/>
              <a:t>2023年度天水羲通公共交通（集团）有限责任公司在羲通公交集团的平台上及时公布运营车辆信息、线路调整等情况，运营车辆信息、线路调整等实时预报率为100%；2023年度天水羲通公共交通（集团）有限责任公司共答复天水市政府“12345”平台转办建议、投诉763件，天水市交通运输局12328投诉43件，交通局督办、转办19条，两区交通局转办14条，乘客咨询、服务质量投诉答复率为100%。答复市级人大、政协提案6件，秦州区4件、麦积区9件。有责投诉处理及时率100%。</a:t>
            </a:r>
            <a:endParaRPr lang="zh-CN" altLang="en-US" sz="4800"/>
          </a:p>
          <a:p>
            <a:pPr algn="l" fontAlgn="auto">
              <a:lnSpc>
                <a:spcPct val="150000"/>
              </a:lnSpc>
              <a:buClrTx/>
              <a:buSzTx/>
            </a:pPr>
            <a:endParaRPr lang="zh-CN" altLang="en-US" sz="4800"/>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3.0"/>
  <p:tag name="KSO_WM_BEAUTIFY_FLAG" val="#wm#"/>
</p:tagLst>
</file>

<file path=ppt/tags/tag1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10"/>
  <p:tag name="KSO_WM_UNIT_ID" val="_1*i*10"/>
  <p:tag name="KSO_WM_UNIT_LAYERLEVEL" val="1"/>
  <p:tag name="KSO_WM_TAG_VERSION" val="3.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7"/>
  <p:tag name="KSO_WM_UNIT_LAYERLEVEL" val="1"/>
  <p:tag name="KSO_WM_TAG_VERSION" val="3.0"/>
  <p:tag name="KSO_WM_BEAUTIFY_FLAG" val="#wm#"/>
  <p:tag name="KSO_WM_UNIT_TYPE" val="i"/>
  <p:tag name="KSO_WM_UNIT_INDEX" val="7"/>
</p:tagLst>
</file>

<file path=ppt/tags/tag1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3.0"/>
  <p:tag name="KSO_WM_BEAUTIFY_FLAG" val="#wm#"/>
  <p:tag name="KSO_WM_UNIT_PRESET_TEXT" val="单击此处编辑母版文本样式&#10;第二级&#10;第三级&#10;第四级&#10;第五级"/>
</p:tagLst>
</file>

<file path=ppt/tags/tag1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3.0"/>
  <p:tag name="KSO_WM_BEAUTIFY_FLAG" val="#wm#"/>
</p:tagLst>
</file>

<file path=ppt/tags/tag1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3.0"/>
  <p:tag name="KSO_WM_BEAUTIFY_FLAG" val="#wm#"/>
  <p:tag name="KSO_WM_UNIT_PRESET_TEXT" val="单击此处编辑母版文本样式&#10;第二级&#10;第三级&#10;第四级&#10;第五级"/>
</p:tagLst>
</file>

<file path=ppt/tags/tag1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3.0"/>
  <p:tag name="KSO_WM_BEAUTIFY_FLAG" val="#wm#"/>
</p:tagLst>
</file>

<file path=ppt/tags/tag10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6*i*11"/>
  <p:tag name="KSO_WM_UNIT_LAYERLEVEL" val="1"/>
  <p:tag name="KSO_WM_TAG_VERSION" val="3.0"/>
  <p:tag name="KSO_WM_BEAUTIFY_FLAG" val="#wm#"/>
  <p:tag name="KSO_WM_UNIT_CONTENT_GROUP_TYPE" val="titlestyle"/>
  <p:tag name="KSO_WM_UNIT_TYPE" val="i"/>
  <p:tag name="KSO_WM_UNIT_INDEX" val="11"/>
</p:tagLst>
</file>

<file path=ppt/tags/tag10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6*i*12"/>
  <p:tag name="KSO_WM_UNIT_LAYERLEVEL" val="1"/>
  <p:tag name="KSO_WM_TAG_VERSION" val="3.0"/>
  <p:tag name="KSO_WM_BEAUTIFY_FLAG" val="#wm#"/>
  <p:tag name="KSO_WM_UNIT_CONTENT_GROUP_TYPE" val="titlestyle"/>
  <p:tag name="KSO_WM_UNIT_TYPE" val="i"/>
  <p:tag name="KSO_WM_UNIT_INDEX" val="12"/>
</p:tagLst>
</file>

<file path=ppt/tags/tag107.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3.0"/>
  <p:tag name="KSO_WM_BEAUTIFY_FLAG" val="#wm#"/>
  <p:tag name="KSO_WM_UNIT_CONTENT_GROUP_TYPE" val="titlestyle"/>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11"/>
  <p:tag name="KSO_WM_UNIT_ID" val="_1*i*11"/>
  <p:tag name="KSO_WM_UNIT_LAYERLEVEL" val="1"/>
  <p:tag name="KSO_WM_TAG_VERSION" val="3.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6*i*9"/>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6*i*10"/>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6*i*11"/>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i*1"/>
  <p:tag name="KSO_WM_UNIT_LAYERLEVEL" val="1"/>
  <p:tag name="KSO_WM_TAG_VERSION" val="3.0"/>
  <p:tag name="KSO_WM_BEAUTIFY_FLAG" val="#wm#"/>
  <p:tag name="KSO_WM_UNIT_TYPE" val="i"/>
  <p:tag name="KSO_WM_UNIT_INDEX" val="1"/>
</p:tagLst>
</file>

<file path=ppt/tags/tag11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7*i*3"/>
  <p:tag name="KSO_WM_UNIT_LAYERLEVEL" val="1"/>
  <p:tag name="KSO_WM_TAG_VERSION" val="3.0"/>
  <p:tag name="KSO_WM_BEAUTIFY_FLAG" val="#wm#"/>
  <p:tag name="KSO_WM_UNIT_TYPE" val="i"/>
  <p:tag name="KSO_WM_UNIT_INDEX" val="3"/>
</p:tagLst>
</file>

<file path=ppt/tags/tag11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7*i*4"/>
  <p:tag name="KSO_WM_UNIT_LAYERLEVEL" val="1"/>
  <p:tag name="KSO_WM_TAG_VERSION" val="3.0"/>
  <p:tag name="KSO_WM_BEAUTIFY_FLAG" val="#wm#"/>
  <p:tag name="KSO_WM_UNIT_TYPE" val="i"/>
  <p:tag name="KSO_WM_UNIT_INDEX" val="4"/>
</p:tagLst>
</file>

<file path=ppt/tags/tag11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7*i*5"/>
  <p:tag name="KSO_WM_UNIT_LAYERLEVEL" val="1"/>
  <p:tag name="KSO_WM_TAG_VERSION" val="3.0"/>
  <p:tag name="KSO_WM_BEAUTIFY_FLAG" val="#wm#"/>
  <p:tag name="KSO_WM_UNIT_TYPE" val="i"/>
  <p:tag name="KSO_WM_UNIT_INDEX" val="5"/>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i*6"/>
  <p:tag name="KSO_WM_UNIT_LAYERLEVEL" val="1"/>
  <p:tag name="KSO_WM_TAG_VERSION" val="3.0"/>
  <p:tag name="KSO_WM_BEAUTIFY_FLAG" val="#wm#"/>
  <p:tag name="KSO_WM_UNIT_TYPE" val="i"/>
  <p:tag name="KSO_WM_UNIT_INDEX" val="6"/>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i*7"/>
  <p:tag name="KSO_WM_UNIT_LAYERLEVEL" val="1"/>
  <p:tag name="KSO_WM_TAG_VERSION" val="3.0"/>
  <p:tag name="KSO_WM_BEAUTIFY_FLAG" val="#wm#"/>
  <p:tag name="KSO_WM_UNIT_TYPE" val="i"/>
  <p:tag name="KSO_WM_UNIT_INDEX" val="7"/>
</p:tagLst>
</file>

<file path=ppt/tags/tag1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12"/>
  <p:tag name="KSO_WM_UNIT_ID" val="_1*i*12"/>
  <p:tag name="KSO_WM_UNIT_LAYERLEVEL" val="1"/>
  <p:tag name="KSO_WM_TAG_VERSION" val="3.0"/>
  <p:tag name="KSO_WM_BEAUTIFY_FLAG" val="#wm#"/>
</p:tagLst>
</file>

<file path=ppt/tags/tag12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7*i*11"/>
  <p:tag name="KSO_WM_UNIT_LAYERLEVEL" val="1"/>
  <p:tag name="KSO_WM_TAG_VERSION" val="3.0"/>
  <p:tag name="KSO_WM_BEAUTIFY_FLAG" val="#wm#"/>
  <p:tag name="KSO_WM_UNIT_CONTENT_GROUP_TYPE" val="titlestyle"/>
  <p:tag name="KSO_WM_UNIT_TYPE" val="i"/>
  <p:tag name="KSO_WM_UNIT_INDEX" val="11"/>
</p:tagLst>
</file>

<file path=ppt/tags/tag12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7*i*12"/>
  <p:tag name="KSO_WM_UNIT_LAYERLEVEL" val="1"/>
  <p:tag name="KSO_WM_TAG_VERSION" val="3.0"/>
  <p:tag name="KSO_WM_BEAUTIFY_FLAG" val="#wm#"/>
  <p:tag name="KSO_WM_UNIT_CONTENT_GROUP_TYPE" val="titlestyle"/>
  <p:tag name="KSO_WM_UNIT_TYPE" val="i"/>
  <p:tag name="KSO_WM_UNIT_INDEX" val="12"/>
</p:tagLst>
</file>

<file path=ppt/tags/tag122.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3.0"/>
  <p:tag name="KSO_WM_BEAUTIFY_FLAG" val="#wm#"/>
  <p:tag name="KSO_WM_UNIT_CONTENT_GROUP_TYPE" val="titlestyle"/>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7*i*9"/>
  <p:tag name="KSO_WM_UNIT_LAYERLEVEL" val="1"/>
  <p:tag name="KSO_WM_TAG_VERSION" val="3.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7*i*10"/>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7*i*11"/>
  <p:tag name="KSO_WM_UNIT_LAYERLEVEL" val="1"/>
  <p:tag name="KSO_WM_TAG_VERSION" val="3.0"/>
  <p:tag name="KSO_WM_BEAUTIFY_FLAG" val="#wm#"/>
</p:tagLst>
</file>

<file path=ppt/tags/tag12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8*i*12"/>
  <p:tag name="KSO_WM_UNIT_LAYERLEVEL" val="1"/>
  <p:tag name="KSO_WM_TAG_VERSION" val="3.0"/>
  <p:tag name="KSO_WM_BEAUTIFY_FLAG" val="#wm#"/>
  <p:tag name="KSO_WM_UNIT_TYPE" val="i"/>
  <p:tag name="KSO_WM_UNIT_INDEX" val="12"/>
</p:tagLst>
</file>

<file path=ppt/tags/tag1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CONTENT_GROUP_TYPE" val="contentchip"/>
  <p:tag name="KSO_WM_UNIT_TYPE" val="i"/>
  <p:tag name="KSO_WM_UNIT_INDEX" val="13"/>
  <p:tag name="KSO_WM_UNIT_ID" val="_1*i*13"/>
  <p:tag name="KSO_WM_UNIT_LAYERLEVEL" val="1"/>
  <p:tag name="KSO_WM_TAG_VERSION" val="3.0"/>
  <p:tag name="KSO_WM_BEAUTIFY_FLAG" val="#wm#"/>
</p:tagLst>
</file>

<file path=ppt/tags/tag13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8*i*11"/>
  <p:tag name="KSO_WM_UNIT_LAYERLEVEL" val="1"/>
  <p:tag name="KSO_WM_TAG_VERSION" val="3.0"/>
  <p:tag name="KSO_WM_BEAUTIFY_FLAG" val="#wm#"/>
  <p:tag name="KSO_WM_UNIT_TYPE" val="i"/>
  <p:tag name="KSO_WM_UNIT_INDEX" val="1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7"/>
  <p:tag name="KSO_WM_UNIT_LAYERLEVEL" val="1"/>
  <p:tag name="KSO_WM_TAG_VERSION" val="3.0"/>
  <p:tag name="KSO_WM_BEAUTIFY_FLAG" val="#wm#"/>
  <p:tag name="KSO_WM_UNIT_TYPE" val="i"/>
  <p:tag name="KSO_WM_UNIT_INDEX" val="7"/>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6"/>
  <p:tag name="KSO_WM_UNIT_LAYERLEVEL" val="1"/>
  <p:tag name="KSO_WM_TAG_VERSION" val="3.0"/>
  <p:tag name="KSO_WM_BEAUTIFY_FLAG" val="#wm#"/>
  <p:tag name="KSO_WM_UNIT_TYPE" val="i"/>
  <p:tag name="KSO_WM_UNIT_INDEX" val="6"/>
</p:tagLst>
</file>

<file path=ppt/tags/tag13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8*i*5"/>
  <p:tag name="KSO_WM_UNIT_LAYERLEVEL" val="1"/>
  <p:tag name="KSO_WM_TAG_VERSION" val="3.0"/>
  <p:tag name="KSO_WM_BEAUTIFY_FLAG" val="#wm#"/>
  <p:tag name="KSO_WM_UNIT_TYPE" val="i"/>
  <p:tag name="KSO_WM_UNIT_INDEX" val="5"/>
</p:tagLst>
</file>

<file path=ppt/tags/tag134.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8*i*4"/>
  <p:tag name="KSO_WM_UNIT_LAYERLEVEL" val="1"/>
  <p:tag name="KSO_WM_TAG_VERSION" val="3.0"/>
  <p:tag name="KSO_WM_BEAUTIFY_FLAG" val="#wm#"/>
  <p:tag name="KSO_WM_UNIT_TYPE" val="i"/>
  <p:tag name="KSO_WM_UNIT_INDEX" val="4"/>
</p:tagLst>
</file>

<file path=ppt/tags/tag13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8*i*3"/>
  <p:tag name="KSO_WM_UNIT_LAYERLEVEL" val="1"/>
  <p:tag name="KSO_WM_TAG_VERSION" val="3.0"/>
  <p:tag name="KSO_WM_BEAUTIFY_FLAG" val="#wm#"/>
  <p:tag name="KSO_WM_UNIT_TYPE" val="i"/>
  <p:tag name="KSO_WM_UNIT_INDEX" val="3"/>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3.0"/>
  <p:tag name="KSO_WM_BEAUTIFY_FLAG" val="#wm#"/>
  <p:tag name="KSO_WM_UNIT_TYPE" val="i"/>
  <p:tag name="KSO_WM_UNIT_INDEX"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_1*i*14"/>
  <p:tag name="KSO_WM_UNIT_LAYERLEVEL" val="1"/>
  <p:tag name="KSO_WM_TAG_VERSION" val="3.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8*i*9"/>
  <p:tag name="KSO_WM_UNIT_LAYERLEVEL" val="1"/>
  <p:tag name="KSO_WM_TAG_VERSION" val="3.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8*i*10"/>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8*i*11"/>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3.0"/>
  <p:tag name="KSO_WM_BEAUTIFY_FLAG" val="#wm#"/>
  <p:tag name="KSO_WM_UNIT_TYPE" val="i"/>
  <p:tag name="KSO_WM_UNIT_INDEX" val="1"/>
</p:tagLst>
</file>

<file path=ppt/tags/tag1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9*i*3"/>
  <p:tag name="KSO_WM_UNIT_LAYERLEVEL" val="1"/>
  <p:tag name="KSO_WM_TAG_VERSION" val="3.0"/>
  <p:tag name="KSO_WM_BEAUTIFY_FLAG" val="#wm#"/>
  <p:tag name="KSO_WM_UNIT_TYPE" val="i"/>
  <p:tag name="KSO_WM_UNIT_INDEX" val="3"/>
</p:tagLst>
</file>

<file path=ppt/tags/tag145.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9*i*4"/>
  <p:tag name="KSO_WM_UNIT_LAYERLEVEL" val="1"/>
  <p:tag name="KSO_WM_TAG_VERSION" val="3.0"/>
  <p:tag name="KSO_WM_BEAUTIFY_FLAG" val="#wm#"/>
  <p:tag name="KSO_WM_UNIT_TYPE" val="i"/>
  <p:tag name="KSO_WM_UNIT_INDEX" val="4"/>
</p:tagLst>
</file>

<file path=ppt/tags/tag14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9*i*5"/>
  <p:tag name="KSO_WM_UNIT_LAYERLEVEL" val="1"/>
  <p:tag name="KSO_WM_TAG_VERSION" val="3.0"/>
  <p:tag name="KSO_WM_BEAUTIFY_FLAG" val="#wm#"/>
  <p:tag name="KSO_WM_UNIT_TYPE" val="i"/>
  <p:tag name="KSO_WM_UNIT_INDEX" val="5"/>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6"/>
  <p:tag name="KSO_WM_UNIT_LAYERLEVEL" val="1"/>
  <p:tag name="KSO_WM_TAG_VERSION" val="3.0"/>
  <p:tag name="KSO_WM_BEAUTIFY_FLAG" val="#wm#"/>
  <p:tag name="KSO_WM_UNIT_TYPE" val="i"/>
  <p:tag name="KSO_WM_UNIT_INDEX" val="6"/>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7"/>
  <p:tag name="KSO_WM_UNIT_LAYERLEVEL" val="1"/>
  <p:tag name="KSO_WM_TAG_VERSION" val="3.0"/>
  <p:tag name="KSO_WM_BEAUTIFY_FLAG" val="#wm#"/>
  <p:tag name="KSO_WM_UNIT_TYPE" val="i"/>
  <p:tag name="KSO_WM_UNIT_INDEX" val="7"/>
</p:tagLst>
</file>

<file path=ppt/tags/tag14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9*i*11"/>
  <p:tag name="KSO_WM_UNIT_LAYERLEVEL" val="1"/>
  <p:tag name="KSO_WM_TAG_VERSION" val="3.0"/>
  <p:tag name="KSO_WM_BEAUTIFY_FLAG" val="#wm#"/>
  <p:tag name="KSO_WM_UNIT_TYPE" val="i"/>
  <p:tag name="KSO_WM_UNIT_INDEX" val="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_1*i*15"/>
  <p:tag name="KSO_WM_UNIT_LAYERLEVEL" val="1"/>
  <p:tag name="KSO_WM_TAG_VERSION" val="3.0"/>
  <p:tag name="KSO_WM_BEAUTIFY_FLAG" val="#wm#"/>
</p:tagLst>
</file>

<file path=ppt/tags/tag15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9*i*12"/>
  <p:tag name="KSO_WM_UNIT_LAYERLEVEL" val="1"/>
  <p:tag name="KSO_WM_TAG_VERSION" val="3.0"/>
  <p:tag name="KSO_WM_BEAUTIFY_FLAG" val="#wm#"/>
  <p:tag name="KSO_WM_UNIT_TYPE" val="i"/>
  <p:tag name="KSO_WM_UNIT_INDEX" val="12"/>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3.0"/>
  <p:tag name="KSO_WM_BEAUTIFY_FLAG" val="#wm#"/>
  <p:tag name="KSO_WM_UNIT_PRESET_TEXT" val="单击此处编辑母版文本样式&#10;第二级&#10;第三级&#10;第四级&#10;第五级"/>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9*i*9"/>
  <p:tag name="KSO_WM_UNIT_LAYERLEVEL" val="1"/>
  <p:tag name="KSO_WM_TAG_VERSION" val="3.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9*i*10"/>
  <p:tag name="KSO_WM_UNIT_LAYERLEVEL" val="1"/>
  <p:tag name="KSO_WM_TAG_VERSION" val="3.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9*i*11"/>
  <p:tag name="KSO_WM_UNIT_LAYERLEVEL" val="1"/>
  <p:tag name="KSO_WM_TAG_VERSION" val="3.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BEAUTIFY_FLAG" val="#wm#"/>
  <p:tag name="KSO_WM_UNIT_TYPE" val="i"/>
  <p:tag name="KSO_WM_UNIT_INDEX" val="1"/>
</p:tagLst>
</file>

<file path=ppt/tags/tag15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0*i*3"/>
  <p:tag name="KSO_WM_UNIT_LAYERLEVEL" val="1"/>
  <p:tag name="KSO_WM_TAG_VERSION" val="3.0"/>
  <p:tag name="KSO_WM_BEAUTIFY_FLAG" val="#wm#"/>
  <p:tag name="KSO_WM_UNIT_TYPE" val="i"/>
  <p:tag name="KSO_WM_UNIT_INDEX" val="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_1*i*16"/>
  <p:tag name="KSO_WM_UNIT_LAYERLEVEL" val="1"/>
  <p:tag name="KSO_WM_TAG_VERSION" val="3.0"/>
  <p:tag name="KSO_WM_BEAUTIFY_FLAG" val="#wm#"/>
</p:tagLst>
</file>

<file path=ppt/tags/tag16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0*i*4"/>
  <p:tag name="KSO_WM_UNIT_LAYERLEVEL" val="1"/>
  <p:tag name="KSO_WM_TAG_VERSION" val="3.0"/>
  <p:tag name="KSO_WM_BEAUTIFY_FLAG" val="#wm#"/>
  <p:tag name="KSO_WM_UNIT_TYPE" val="i"/>
  <p:tag name="KSO_WM_UNIT_INDEX" val="4"/>
</p:tagLst>
</file>

<file path=ppt/tags/tag16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0*i*5"/>
  <p:tag name="KSO_WM_UNIT_LAYERLEVEL" val="1"/>
  <p:tag name="KSO_WM_TAG_VERSION" val="3.0"/>
  <p:tag name="KSO_WM_BEAUTIFY_FLAG" val="#wm#"/>
  <p:tag name="KSO_WM_UNIT_TYPE" val="i"/>
  <p:tag name="KSO_WM_UNIT_INDEX" val="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6"/>
  <p:tag name="KSO_WM_UNIT_LAYERLEVEL" val="1"/>
  <p:tag name="KSO_WM_TAG_VERSION" val="3.0"/>
  <p:tag name="KSO_WM_BEAUTIFY_FLAG" val="#wm#"/>
  <p:tag name="KSO_WM_UNIT_TYPE" val="i"/>
  <p:tag name="KSO_WM_UNIT_INDEX" val="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7"/>
  <p:tag name="KSO_WM_UNIT_LAYERLEVEL" val="1"/>
  <p:tag name="KSO_WM_TAG_VERSION" val="3.0"/>
  <p:tag name="KSO_WM_BEAUTIFY_FLAG" val="#wm#"/>
  <p:tag name="KSO_WM_UNIT_TYPE" val="i"/>
  <p:tag name="KSO_WM_UNIT_INDEX" val="7"/>
</p:tagLst>
</file>

<file path=ppt/tags/tag16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0*i*11"/>
  <p:tag name="KSO_WM_UNIT_LAYERLEVEL" val="1"/>
  <p:tag name="KSO_WM_TAG_VERSION" val="3.0"/>
  <p:tag name="KSO_WM_BEAUTIFY_FLAG" val="#wm#"/>
  <p:tag name="KSO_WM_UNIT_CONTENT_GROUP_TYPE" val="titlestyle"/>
  <p:tag name="KSO_WM_UNIT_TYPE" val="i"/>
  <p:tag name="KSO_WM_UNIT_INDEX" val="11"/>
</p:tagLst>
</file>

<file path=ppt/tags/tag16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0*i*12"/>
  <p:tag name="KSO_WM_UNIT_LAYERLEVEL" val="1"/>
  <p:tag name="KSO_WM_TAG_VERSION" val="3.0"/>
  <p:tag name="KSO_WM_BEAUTIFY_FLAG" val="#wm#"/>
  <p:tag name="KSO_WM_UNIT_CONTENT_GROUP_TYPE" val="titlestyle"/>
  <p:tag name="KSO_WM_UNIT_TYPE" val="i"/>
  <p:tag name="KSO_WM_UNIT_INDEX" val="12"/>
</p:tagLst>
</file>

<file path=ppt/tags/tag166.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3.0"/>
  <p:tag name="KSO_WM_BEAUTIFY_FLAG" val="#wm#"/>
  <p:tag name="KSO_WM_UNIT_CONTENT_GROUP_TYPE" val="titlestyle"/>
</p:tagLst>
</file>

<file path=ppt/tags/tag167.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3.0"/>
  <p:tag name="KSO_WM_BEAUTIFY_FLAG" val="#wm#"/>
  <p:tag name="KSO_WM_UNIT_CONTENT_GROUP_TYPE" val="titlestyle"/>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7.xml><?xml version="1.0" encoding="utf-8"?>
<p:tagLst xmlns:p="http://schemas.openxmlformats.org/presentationml/2006/main">
  <p:tag name="KSO_WM_UNIT_ISCONTENTSTITLE" val="0"/>
  <p:tag name="KSO_WM_UNIT_ISNUMDGMTITLE" val="0"/>
  <p:tag name="KSO_WM_UNIT_PRESET_TEXT" val="WPS,a click to unlimited possibilitie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3.0"/>
  <p:tag name="KSO_WM_BEAUTIFY_FLAG" val="#wm#"/>
  <p:tag name="KSO_WM_UNIT_CONTENT_GROUP_TYPE" val="contentchip"/>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0*i*9"/>
  <p:tag name="KSO_WM_UNIT_LAYERLEVEL" val="1"/>
  <p:tag name="KSO_WM_TAG_VERSION" val="3.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10*i*10"/>
  <p:tag name="KSO_WM_UNIT_LAYERLEVEL" val="1"/>
  <p:tag name="KSO_WM_TAG_VERSION" val="3.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10*i*11"/>
  <p:tag name="KSO_WM_UNIT_LAYERLEVEL" val="1"/>
  <p:tag name="KSO_WM_TAG_VERSION" val="3.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3.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7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18.xml><?xml version="1.0" encoding="utf-8"?>
<p:tagLst xmlns:p="http://schemas.openxmlformats.org/presentationml/2006/main">
  <p:tag name="KSO_WM_UNIT_ISCONTENTSTITLE" val="0"/>
  <p:tag name="KSO_WM_UNIT_ISNUMDGMTITLE" val="0"/>
  <p:tag name="KSO_WM_UNIT_PRESET_TEXT" val="单击此处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3.0"/>
  <p:tag name="KSO_WM_BEAUTIFY_FLAG" val="#wm#"/>
  <p:tag name="KSO_WM_UNIT_CONTENT_GROUP_TYPE" val="contentchip"/>
</p:tagLst>
</file>

<file path=ppt/tags/tag18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18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182.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1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Lst>
</file>

<file path=ppt/tags/tag18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Lst>
</file>

<file path=ppt/tags/tag18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 name="KSO_WM_UNIT_CONTENT_GROUP_TYPE" val="contentchip"/>
</p:tagLst>
</file>

<file path=ppt/tags/tag18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11*i*14"/>
  <p:tag name="KSO_WM_UNIT_LAYERLEVEL" val="1"/>
  <p:tag name="KSO_WM_TAG_VERSION" val="3.0"/>
  <p:tag name="KSO_WM_BEAUTIFY_FLAG" val="#wm#"/>
  <p:tag name="KSO_WM_UNIT_TYPE" val="i"/>
  <p:tag name="KSO_WM_UNIT_INDEX" val="14"/>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5"/>
  <p:tag name="KSO_WM_UNIT_LAYERLEVEL" val="1"/>
  <p:tag name="KSO_WM_TAG_VERSION" val="3.0"/>
  <p:tag name="KSO_WM_BEAUTIFY_FLAG" val="#wm#"/>
  <p:tag name="KSO_WM_UNIT_TYPE" val="i"/>
  <p:tag name="KSO_WM_UNIT_INDEX" val="15"/>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6"/>
  <p:tag name="KSO_WM_UNIT_LAYERLEVEL" val="1"/>
  <p:tag name="KSO_WM_TAG_VERSION" val="3.0"/>
  <p:tag name="KSO_WM_BEAUTIFY_FLAG" val="#wm#"/>
  <p:tag name="KSO_WM_UNIT_TYPE" val="i"/>
  <p:tag name="KSO_WM_UNIT_INDEX" val="1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7"/>
  <p:tag name="KSO_WM_UNIT_LAYERLEVEL" val="1"/>
  <p:tag name="KSO_WM_TAG_VERSION" val="3.0"/>
  <p:tag name="KSO_WM_BEAUTIFY_FLAG" val="#wm#"/>
  <p:tag name="KSO_WM_UNIT_TYPE" val="i"/>
  <p:tag name="KSO_WM_UNIT_INDEX" val="17"/>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90.xml><?xml version="1.0" encoding="utf-8"?>
<p:tagLst xmlns:p="http://schemas.openxmlformats.org/presentationml/2006/main">
  <p:tag name="KSO_WM_UNIT_ISCONTENTSTITLE" val="0"/>
  <p:tag name="KSO_WM_UNIT_ISNUMDGMTITLE" val="0"/>
  <p:tag name="KSO_WM_UNIT_PRESET_TEXT" val="THANK YOU"/>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3.0"/>
  <p:tag name="KSO_WM_BEAUTIFY_FLAG" val="#wm#"/>
  <p:tag name="KSO_WM_UNIT_CONTENT_GROUP_TYPE" val="contentchip"/>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9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9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19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0*i*4"/>
  <p:tag name="KSO_WM_UNIT_LAYERLEVEL" val="1"/>
  <p:tag name="KSO_WM_TAG_VERSION" val="3.0"/>
  <p:tag name="KSO_WM_BEAUTIFY_FLAG" val="#wm#"/>
  <p:tag name="KSO_WM_UNIT_TYPE" val="i"/>
  <p:tag name="KSO_WM_UNIT_INDEX" val="4"/>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5"/>
  <p:tag name="KSO_WM_UNIT_LAYERLEVEL" val="1"/>
  <p:tag name="KSO_WM_TAG_VERSION" val="3.0"/>
  <p:tag name="KSO_WM_BEAUTIFY_FLAG" val="#wm#"/>
  <p:tag name="KSO_WM_UNIT_TYPE" val="i"/>
  <p:tag name="KSO_WM_UNIT_INDEX" val="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i*2"/>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6"/>
  <p:tag name="KSO_WM_UNIT_LAYERLEVEL" val="1"/>
  <p:tag name="KSO_WM_TAG_VERSION" val="3.0"/>
  <p:tag name="KSO_WM_BEAUTIFY_FLAG" val="#wm#"/>
  <p:tag name="KSO_WM_UNIT_TYPE" val="i"/>
  <p:tag name="KSO_WM_UNIT_INDEX" val="6"/>
</p:tagLst>
</file>

<file path=ppt/tags/tag20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0*i*7"/>
  <p:tag name="KSO_WM_UNIT_LAYERLEVEL" val="1"/>
  <p:tag name="KSO_WM_TAG_VERSION" val="3.0"/>
  <p:tag name="KSO_WM_BEAUTIFY_FLAG" val="#wm#"/>
  <p:tag name="KSO_WM_UNIT_CONTENT_GROUP_TYPE" val="titlestyle"/>
  <p:tag name="KSO_WM_UNIT_TYPE" val="i"/>
  <p:tag name="KSO_WM_UNIT_INDEX" val="7"/>
</p:tagLst>
</file>

<file path=ppt/tags/tag20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0*i*8"/>
  <p:tag name="KSO_WM_UNIT_LAYERLEVEL" val="1"/>
  <p:tag name="KSO_WM_TAG_VERSION" val="3.0"/>
  <p:tag name="KSO_WM_BEAUTIFY_FLAG" val="#wm#"/>
  <p:tag name="KSO_WM_UNIT_CONTENT_GROUP_TYPE" val="titlestyle"/>
  <p:tag name="KSO_WM_UNIT_TYPE" val="i"/>
  <p:tag name="KSO_WM_UNIT_INDEX" val="8"/>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TEMPLATE_CATEGORY" val="custom"/>
  <p:tag name="KSO_WM_TEMPLATE_INDEX" val="20230304"/>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0304"/>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0*i*9"/>
  <p:tag name="KSO_WM_UNIT_LAYERLEVEL" val="1"/>
  <p:tag name="KSO_WM_TAG_VERSION" val="3.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0*i*10"/>
  <p:tag name="KSO_WM_UNIT_LAYERLEVEL" val="1"/>
  <p:tag name="KSO_WM_TAG_VERSION" val="3.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0*i*11"/>
  <p:tag name="KSO_WM_UNIT_LAYERLEVEL" val="1"/>
  <p:tag name="KSO_WM_TAG_VERSION" val="3.0"/>
  <p:tag name="KSO_WM_BEAUTIFY_FLAG" val="#wm#"/>
</p:tagLst>
</file>

<file path=ppt/tags/tag211.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0304"/>
  <p:tag name="KSO_WM_TEMPLATE_THUMBS_INDEX" val="1、9"/>
</p:tagLst>
</file>

<file path=ppt/tags/tag21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1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4.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5.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6.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7.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8.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9.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Lst>
</file>

<file path=ppt/tags/tag220.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2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5.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226.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PRESET_TEXT" val="年号"/>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7"/>
</p:tagLst>
</file>

<file path=ppt/tags/tag22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
</p:tagLst>
</file>

<file path=ppt/tags/tag2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2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_1*i*17"/>
  <p:tag name="KSO_WM_UNIT_LAYERLEVEL" val="1"/>
  <p:tag name="KSO_WM_TAG_VERSION" val="3.0"/>
  <p:tag name="KSO_WM_BEAUTIFY_FLAG" val="#wm#"/>
</p:tagLst>
</file>

<file path=ppt/tags/tag23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5.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6.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7.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23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3.0"/>
  <p:tag name="KSO_WM_BEAUTIFY_FLAG" val="#wm#"/>
  <p:tag name="KSO_WM_UNIT_TYPE" val="i"/>
  <p:tag name="KSO_WM_UNIT_INDEX" val="1"/>
</p:tagLst>
</file>

<file path=ppt/tags/tag24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8"/>
</p:tagLst>
</file>

<file path=ppt/tags/tag247.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6"/>
</p:tagLst>
</file>

<file path=ppt/tags/tag24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9.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2*i*2"/>
  <p:tag name="KSO_WM_UNIT_LAYERLEVEL" val="1"/>
  <p:tag name="KSO_WM_TAG_VERSION" val="3.0"/>
  <p:tag name="KSO_WM_BEAUTIFY_FLAG" val="#wm#"/>
  <p:tag name="KSO_WM_UNIT_TYPE" val="i"/>
  <p:tag name="KSO_WM_UNIT_INDEX" val="2"/>
</p:tagLst>
</file>

<file path=ppt/tags/tag25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25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253.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0"/>
</p:tagLst>
</file>

<file path=ppt/tags/tag25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58.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259.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2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2*i*3"/>
  <p:tag name="KSO_WM_UNIT_LAYERLEVEL" val="1"/>
  <p:tag name="KSO_WM_TAG_VERSION" val="3.0"/>
  <p:tag name="KSO_WM_BEAUTIFY_FLAG" val="#wm#"/>
  <p:tag name="KSO_WM_UNIT_TYPE" val="i"/>
  <p:tag name="KSO_WM_UNIT_INDEX" val="3"/>
</p:tagLst>
</file>

<file path=ppt/tags/tag260.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261.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VALUE" val="162"/>
</p:tagLst>
</file>

<file path=ppt/tags/tag26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2*i*4"/>
  <p:tag name="KSO_WM_UNIT_LAYERLEVEL" val="1"/>
  <p:tag name="KSO_WM_TAG_VERSION" val="3.0"/>
  <p:tag name="KSO_WM_BEAUTIFY_FLAG" val="#wm#"/>
  <p:tag name="KSO_WM_UNIT_TYPE" val="i"/>
  <p:tag name="KSO_WM_UNIT_INDEX" val="4"/>
</p:tagLst>
</file>

<file path=ppt/tags/tag27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408"/>
</p:tagLst>
</file>

<file path=ppt/tags/tag27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2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2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5"/>
  <p:tag name="KSO_WM_UNIT_LAYERLEVEL" val="1"/>
  <p:tag name="KSO_WM_TAG_VERSION" val="3.0"/>
  <p:tag name="KSO_WM_BEAUTIFY_FLAG" val="#wm#"/>
  <p:tag name="KSO_WM_UNIT_TYPE" val="i"/>
  <p:tag name="KSO_WM_UNIT_INDEX" val="5"/>
</p:tagLst>
</file>

<file path=ppt/tags/tag28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2.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3.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4.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5.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6.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28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
</p:tagLst>
</file>

<file path=ppt/tags/tag28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6"/>
  <p:tag name="KSO_WM_UNIT_LAYERLEVEL" val="1"/>
  <p:tag name="KSO_WM_TAG_VERSION" val="3.0"/>
  <p:tag name="KSO_WM_BEAUTIFY_FLAG" val="#wm#"/>
  <p:tag name="KSO_WM_UNIT_TYPE" val="i"/>
  <p:tag name="KSO_WM_UNIT_INDEX" val="6"/>
</p:tagLst>
</file>

<file path=ppt/tags/tag29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2.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3"/>
</p:tagLst>
</file>

<file path=ppt/tags/tag293.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
</p:tagLst>
</file>

<file path=ppt/tags/tag294.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6.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7.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8.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9.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6007"/>
</p:tagLst>
</file>

<file path=ppt/tags/tag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3.0"/>
  <p:tag name="KSO_WM_BEAUTIFY_FLAG" val="#wm#"/>
</p:tagLst>
</file>

<file path=ppt/tags/tag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3.0"/>
  <p:tag name="KSO_WM_BEAUTIFY_FLAG" val="#wm#"/>
  <p:tag name="KSO_WM_UNIT_PRESET_TEXT" val="单击此处编辑母版文本样式&#10;第二级&#10;第三级&#10;第四级&#10;第五级"/>
</p:tagLst>
</file>

<file path=ppt/tags/tag300.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50"/>
  <p:tag name="KSO_WM_TEMPLATE_CATEGORY" val="custom"/>
  <p:tag name="KSO_WM_TEMPLATE_INDEX" val="20236007"/>
</p:tagLst>
</file>

<file path=ppt/tags/tag301.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3.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4.xml><?xml version="1.0" encoding="utf-8"?>
<p:tagLst xmlns:p="http://schemas.openxmlformats.org/presentationml/2006/main">
  <p:tag name="KSO_WM_TEMPLATE_THUMBS_INDEX" val="1、9"/>
  <p:tag name="KSO_WM_TEMPLATE_SUBCATEGORY" val="29"/>
  <p:tag name="KSO_WM_TEMPLATE_COLOR_TYPE" val="0"/>
  <p:tag name="KSO_WM_TAG_VERSION" val="3.0"/>
  <p:tag name="KSO_WM_BEAUTIFY_FLAG" val="#wm#"/>
  <p:tag name="KSO_WM_TEMPLATE_INDEX" val="20236007"/>
  <p:tag name="KSO_WM_TEMPLATE_CATEGORY" val="custom"/>
  <p:tag name="KSO_WM_TEMPLATE_MASTER_TYPE" val="0"/>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3.0"/>
  <p:tag name="KSO_WM_BEAUTIFY_FLAG" val="#wm#"/>
  <p:tag name="KSO_WM_UNIT_CONTENT_GROUP_TYPE" val="titlestyle"/>
  <p:tag name="KSO_WM_UNIT_PRESET_TEXT" val="单击此处添加标题"/>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2*i*7"/>
  <p:tag name="KSO_WM_UNIT_LAYERLEVEL" val="1"/>
  <p:tag name="KSO_WM_TAG_VERSION" val="3.0"/>
  <p:tag name="KSO_WM_BEAUTIFY_FLAG" val="#wm#"/>
  <p:tag name="KSO_WM_UNIT_CONTENT_GROUP_TYPE" val="titlestyle"/>
  <p:tag name="KSO_WM_UNIT_TYPE" val="i"/>
  <p:tag name="KSO_WM_UNIT_INDEX" val="7"/>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3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2*i*8"/>
  <p:tag name="KSO_WM_UNIT_LAYERLEVEL" val="1"/>
  <p:tag name="KSO_WM_TAG_VERSION" val="3.0"/>
  <p:tag name="KSO_WM_BEAUTIFY_FLAG" val="#wm#"/>
  <p:tag name="KSO_WM_UNIT_CONTENT_GROUP_TYPE" val="titlestyle"/>
  <p:tag name="KSO_WM_UNIT_TYPE" val="i"/>
  <p:tag name="KSO_WM_UNIT_INDEX" val="8"/>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33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2*i*9"/>
  <p:tag name="KSO_WM_UNIT_LAYERLEVEL" val="1"/>
  <p:tag name="KSO_WM_TAG_VERSION" val="3.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2*i*10"/>
  <p:tag name="KSO_WM_UNIT_LAYERLEVEL" val="1"/>
  <p:tag name="KSO_WM_TAG_VERSION" val="3.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5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35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8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1"/>
  <p:tag name="KSO_WM_TEMPLATE_THUMBS_INDEX" val="1、9"/>
</p:tagLst>
</file>

<file path=ppt/tags/tag386.xml><?xml version="1.0" encoding="utf-8"?>
<p:tagLst xmlns:p="http://schemas.openxmlformats.org/presentationml/2006/main">
  <p:tag name="KSO_WM_UNIT_TYPE" val="a"/>
  <p:tag name="KSO_WM_UNIT_INDEX" val="1"/>
  <p:tag name="KSO_WM_BEAUTIFY_FLAG" val="#wm#"/>
  <p:tag name="KSO_WM_TAG_VERSION" val="3.0"/>
  <p:tag name="KSO_WM_UNIT_ID" val="custom20236007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007"/>
  <p:tag name="KSO_WM_TEMPLATE_CATEGORY" val="custom"/>
  <p:tag name="KSO_WM_UNIT_ISCONTENTSTITLE" val="0"/>
  <p:tag name="KSO_WM_UNIT_VALUE" val="14"/>
  <p:tag name="KSO_WM_UNIT_PRESET_TEXT" val="添加文档标题"/>
  <p:tag name="KSO_WM_UNIT_TEXT_TYPE" val="1"/>
</p:tagLst>
</file>

<file path=ppt/tags/tag387.xml><?xml version="1.0" encoding="utf-8"?>
<p:tagLst xmlns:p="http://schemas.openxmlformats.org/presentationml/2006/main">
  <p:tag name="KSO_WM_UNIT_TYPE" val="f"/>
  <p:tag name="KSO_WM_UNIT_SUBTYPE" val="e"/>
  <p:tag name="KSO_WM_UNIT_INDEX" val="2"/>
  <p:tag name="KSO_WM_BEAUTIFY_FLAG" val="#wm#"/>
  <p:tag name="KSO_WM_TAG_VERSION" val="3.0"/>
  <p:tag name="KSO_WM_UNIT_ID" val="custom20236007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007"/>
  <p:tag name="KSO_WM_TEMPLATE_CATEGORY" val="custom"/>
  <p:tag name="KSO_WM_UNIT_VALUE" val="7"/>
</p:tagLst>
</file>

<file path=ppt/tags/tag38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ID" val="custom20236007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007"/>
  <p:tag name="KSO_WM_TEMPLATE_CATEGORY" val="custom"/>
  <p:tag name="KSO_WM_UNIT_VALUE" val="16"/>
</p:tagLst>
</file>

<file path=ppt/tags/tag389.xml><?xml version="1.0" encoding="utf-8"?>
<p:tagLst xmlns:p="http://schemas.openxmlformats.org/presentationml/2006/main">
  <p:tag name="KSO_WM_TEMPLATE_THUMBS_INDEX" val="1、9"/>
  <p:tag name="KSO_WM_SLIDE_TYPE" val="title"/>
  <p:tag name="KSO_WM_TEMPLATE_SUBCATEGORY" val="29"/>
  <p:tag name="KSO_WM_TEMPLATE_COLOR_TYPE" val="0"/>
  <p:tag name="KSO_WM_TAG_VERSION" val="3.0"/>
  <p:tag name="KSO_WM_SLIDE_SUBTYPE" val="pureTxt"/>
  <p:tag name="KSO_WM_SLIDE_ITEM_CNT" val="0"/>
  <p:tag name="KSO_WM_BEAUTIFY_FLAG" val="#wm#"/>
  <p:tag name="KSO_WM_TEMPLATE_INDEX" val="20236007"/>
  <p:tag name="KSO_WM_TEMPLATE_CATEGORY" val="custom"/>
  <p:tag name="KSO_WM_SLIDE_INDEX" val="1"/>
  <p:tag name="KSO_WM_SLIDE_ID" val="custom20236007_1"/>
  <p:tag name="KSO_WM_TEMPLATE_MASTER_TYPE" val="0"/>
  <p:tag name="KSO_WM_SLIDE_LAYOUT" val="a_f"/>
  <p:tag name="KSO_WM_SLIDE_LAYOUT_CNT" val="1_3"/>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2*i*11"/>
  <p:tag name="KSO_WM_UNIT_LAYERLEVEL" val="1"/>
  <p:tag name="KSO_WM_TAG_VERSION" val="3.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6*a*1"/>
  <p:tag name="KSO_WM_TEMPLATE_CATEGORY" val="custom"/>
  <p:tag name="KSO_WM_TEMPLATE_INDEX" val="2023335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1_6*l_h_i*1_1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1_6*l_h_a*1_1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1_6*l_h_i*1_2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1_6*l_h_a*1_2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1_6*l_h_i*1_3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1_6*l_h_a*1_3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custom20233351_6*l_h_i*1_5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custom20233351_6*l_h_a*1_5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6_1"/>
  <p:tag name="KSO_WM_UNIT_ID" val="custom20233351_6*l_h_i*1_6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1*i*4"/>
  <p:tag name="KSO_WM_UNIT_LAYERLEVEL" val="1"/>
  <p:tag name="KSO_WM_TAG_VERSION" val="3.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4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custom20233351_6*l_h_a*1_6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1_6*l_h_i*1_4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1_6*l_h_a*1_4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left&quot;:295.3810555765948,&quot;top&quot;:127.17779389148617,&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Lst>
</file>

<file path=ppt/tags/tag403.xml><?xml version="1.0" encoding="utf-8"?>
<p:tagLst xmlns:p="http://schemas.openxmlformats.org/presentationml/2006/main">
  <p:tag name="KSO_WM_SLIDE_ID" val="custom20233351_6"/>
  <p:tag name="KSO_WM_TEMPLATE_SUBCATEGORY" val="29"/>
  <p:tag name="KSO_WM_TEMPLATE_MASTER_TYPE" val="0"/>
  <p:tag name="KSO_WM_TEMPLATE_COLOR_TYPE" val="0"/>
  <p:tag name="KSO_WM_SLIDE_ITEM_CNT" val="6"/>
  <p:tag name="KSO_WM_SLIDE_INDEX" val="6"/>
  <p:tag name="KSO_WM_TAG_VERSION" val="3.0"/>
  <p:tag name="KSO_WM_BEAUTIFY_FLAG" val="#wm#"/>
  <p:tag name="KSO_WM_TEMPLATE_CATEGORY" val="custom"/>
  <p:tag name="KSO_WM_TEMPLATE_INDEX" val="20233351"/>
  <p:tag name="KSO_WM_SLIDE_LAYOUT" val="a_l"/>
  <p:tag name="KSO_WM_SLIDE_LAYOUT_CNT" val="1_1"/>
  <p:tag name="KSO_WM_SLIDE_TYPE" val="contents"/>
  <p:tag name="KSO_WM_SLIDE_SUBTYPE" val="diag"/>
  <p:tag name="KSO_WM_DIAGRAM_GROUP_CODE" val="l1-1"/>
  <p:tag name="KSO_WM_SLIDE_DIAGTYPE" val="l"/>
</p:tagLst>
</file>

<file path=ppt/tags/tag404.xml><?xml version="1.0" encoding="utf-8"?>
<p:tagLst xmlns:p="http://schemas.openxmlformats.org/presentationml/2006/main">
  <p:tag name="KSO_WM_BEAUTIFY_FLAG" val="#wm#"/>
  <p:tag name="KSO_WM_TEMPLATE_CATEGORY" val="custom"/>
  <p:tag name="KSO_WM_TEMPLATE_INDEX" val="20233351"/>
</p:tagLst>
</file>

<file path=ppt/tags/tag405.xml><?xml version="1.0" encoding="utf-8"?>
<p:tagLst xmlns:p="http://schemas.openxmlformats.org/presentationml/2006/main">
  <p:tag name="KSO_WM_BEAUTIFY_FLAG" val="#wm#"/>
  <p:tag name="KSO_WM_TEMPLATE_CATEGORY" val="custom"/>
  <p:tag name="KSO_WM_TEMPLATE_INDEX" val="20233351"/>
</p:tagLst>
</file>

<file path=ppt/tags/tag406.xml><?xml version="1.0" encoding="utf-8"?>
<p:tagLst xmlns:p="http://schemas.openxmlformats.org/presentationml/2006/main">
  <p:tag name="KSO_WM_BEAUTIFY_FLAG" val="#wm#"/>
  <p:tag name="KSO_WM_TEMPLATE_CATEGORY" val="custom"/>
  <p:tag name="KSO_WM_TEMPLATE_INDEX" val="20233351"/>
</p:tagLst>
</file>

<file path=ppt/tags/tag407.xml><?xml version="1.0" encoding="utf-8"?>
<p:tagLst xmlns:p="http://schemas.openxmlformats.org/presentationml/2006/main">
  <p:tag name="KSO_WM_BEAUTIFY_FLAG" val="#wm#"/>
  <p:tag name="KSO_WM_TEMPLATE_CATEGORY" val="custom"/>
  <p:tag name="KSO_WM_TEMPLATE_INDEX" val="20233351"/>
</p:tagLst>
</file>

<file path=ppt/tags/tag408.xml><?xml version="1.0" encoding="utf-8"?>
<p:tagLst xmlns:p="http://schemas.openxmlformats.org/presentationml/2006/main">
  <p:tag name="KSO_WM_BEAUTIFY_FLAG" val="#wm#"/>
  <p:tag name="KSO_WM_TEMPLATE_CATEGORY" val="custom"/>
  <p:tag name="KSO_WM_TEMPLATE_INDEX" val="20233351"/>
</p:tagLst>
</file>

<file path=ppt/tags/tag409.xml><?xml version="1.0" encoding="utf-8"?>
<p:tagLst xmlns:p="http://schemas.openxmlformats.org/presentationml/2006/main">
  <p:tag name="KSO_WM_BEAUTIFY_FLAG" val="#wm#"/>
  <p:tag name="KSO_WM_TEMPLATE_CATEGORY" val="custom"/>
  <p:tag name="KSO_WM_TEMPLATE_INDEX" val="2023335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410.xml><?xml version="1.0" encoding="utf-8"?>
<p:tagLst xmlns:p="http://schemas.openxmlformats.org/presentationml/2006/main">
  <p:tag name="KSO_WM_BEAUTIFY_FLAG" val="#wm#"/>
  <p:tag name="KSO_WM_TEMPLATE_CATEGORY" val="custom"/>
  <p:tag name="KSO_WM_TEMPLATE_INDEX" val="20233351"/>
</p:tagLst>
</file>

<file path=ppt/tags/tag411.xml><?xml version="1.0" encoding="utf-8"?>
<p:tagLst xmlns:p="http://schemas.openxmlformats.org/presentationml/2006/main">
  <p:tag name="KSO_WM_BEAUTIFY_FLAG" val="#wm#"/>
  <p:tag name="KSO_WM_TEMPLATE_CATEGORY" val="custom"/>
  <p:tag name="KSO_WM_TEMPLATE_INDEX" val="20233351"/>
</p:tagLst>
</file>

<file path=ppt/tags/tag412.xml><?xml version="1.0" encoding="utf-8"?>
<p:tagLst xmlns:p="http://schemas.openxmlformats.org/presentationml/2006/main">
  <p:tag name="KSO_WM_BEAUTIFY_FLAG" val="#wm#"/>
  <p:tag name="KSO_WM_TEMPLATE_CATEGORY" val="custom"/>
  <p:tag name="KSO_WM_TEMPLATE_INDEX" val="20233351"/>
</p:tagLst>
</file>

<file path=ppt/tags/tag413.xml><?xml version="1.0" encoding="utf-8"?>
<p:tagLst xmlns:p="http://schemas.openxmlformats.org/presentationml/2006/main">
  <p:tag name="KSO_WM_BEAUTIFY_FLAG" val="#wm#"/>
  <p:tag name="KSO_WM_TEMPLATE_CATEGORY" val="custom"/>
  <p:tag name="KSO_WM_TEMPLATE_INDEX" val="20233351"/>
</p:tagLst>
</file>

<file path=ppt/tags/tag414.xml><?xml version="1.0" encoding="utf-8"?>
<p:tagLst xmlns:p="http://schemas.openxmlformats.org/presentationml/2006/main">
  <p:tag name="KSO_WM_BEAUTIFY_FLAG" val="#wm#"/>
  <p:tag name="KSO_WM_TEMPLATE_CATEGORY" val="custom"/>
  <p:tag name="KSO_WM_TEMPLATE_INDEX" val="20233351"/>
</p:tagLst>
</file>

<file path=ppt/tags/tag415.xml><?xml version="1.0" encoding="utf-8"?>
<p:tagLst xmlns:p="http://schemas.openxmlformats.org/presentationml/2006/main">
  <p:tag name="KSO_WM_BEAUTIFY_FLAG" val="#wm#"/>
  <p:tag name="KSO_WM_TEMPLATE_CATEGORY" val="custom"/>
  <p:tag name="KSO_WM_TEMPLATE_INDEX" val="20233351"/>
</p:tagLst>
</file>

<file path=ppt/tags/tag416.xml><?xml version="1.0" encoding="utf-8"?>
<p:tagLst xmlns:p="http://schemas.openxmlformats.org/presentationml/2006/main">
  <p:tag name="KSO_WM_BEAUTIFY_FLAG" val="#wm#"/>
  <p:tag name="KSO_WM_TEMPLATE_CATEGORY" val="custom"/>
  <p:tag name="KSO_WM_TEMPLATE_INDEX" val="20233351"/>
</p:tagLst>
</file>

<file path=ppt/tags/tag417.xml><?xml version="1.0" encoding="utf-8"?>
<p:tagLst xmlns:p="http://schemas.openxmlformats.org/presentationml/2006/main">
  <p:tag name="KSO_WM_BEAUTIFY_FLAG" val="#wm#"/>
  <p:tag name="KSO_WM_TEMPLATE_CATEGORY" val="custom"/>
  <p:tag name="KSO_WM_TEMPLATE_INDEX" val="20233351"/>
</p:tagLst>
</file>

<file path=ppt/tags/tag418.xml><?xml version="1.0" encoding="utf-8"?>
<p:tagLst xmlns:p="http://schemas.openxmlformats.org/presentationml/2006/main">
  <p:tag name="KSO_WM_BEAUTIFY_FLAG" val="#wm#"/>
  <p:tag name="KSO_WM_TEMPLATE_CATEGORY" val="custom"/>
  <p:tag name="KSO_WM_TEMPLATE_INDEX" val="20233351"/>
</p:tagLst>
</file>

<file path=ppt/tags/tag419.xml><?xml version="1.0" encoding="utf-8"?>
<p:tagLst xmlns:p="http://schemas.openxmlformats.org/presentationml/2006/main">
  <p:tag name="KSO_WM_BEAUTIFY_FLAG" val="#wm#"/>
  <p:tag name="KSO_WM_TEMPLATE_CATEGORY" val="custom"/>
  <p:tag name="KSO_WM_TEMPLATE_INDEX" val="2023335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420.xml><?xml version="1.0" encoding="utf-8"?>
<p:tagLst xmlns:p="http://schemas.openxmlformats.org/presentationml/2006/main">
  <p:tag name="KSO_WM_BEAUTIFY_FLAG" val="#wm#"/>
  <p:tag name="KSO_WM_TEMPLATE_CATEGORY" val="custom"/>
  <p:tag name="KSO_WM_TEMPLATE_INDEX" val="20233351"/>
</p:tagLst>
</file>

<file path=ppt/tags/tag421.xml><?xml version="1.0" encoding="utf-8"?>
<p:tagLst xmlns:p="http://schemas.openxmlformats.org/presentationml/2006/main">
  <p:tag name="KSO_WM_BEAUTIFY_FLAG" val="#wm#"/>
  <p:tag name="KSO_WM_TEMPLATE_CATEGORY" val="custom"/>
  <p:tag name="KSO_WM_TEMPLATE_INDEX" val="20233351"/>
</p:tagLst>
</file>

<file path=ppt/tags/tag422.xml><?xml version="1.0" encoding="utf-8"?>
<p:tagLst xmlns:p="http://schemas.openxmlformats.org/presentationml/2006/main">
  <p:tag name="KSO_WM_BEAUTIFY_FLAG" val="#wm#"/>
  <p:tag name="KSO_WM_TEMPLATE_CATEGORY" val="custom"/>
  <p:tag name="KSO_WM_TEMPLATE_INDEX" val="20233351"/>
</p:tagLst>
</file>

<file path=ppt/tags/tag423.xml><?xml version="1.0" encoding="utf-8"?>
<p:tagLst xmlns:p="http://schemas.openxmlformats.org/presentationml/2006/main">
  <p:tag name="commondata" val="eyJoZGlkIjoiNWU4MmUxOTMzNjExYzEwNzE4MGEzZDRjZmU1ODA1YmMifQ=="/>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4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7"/>
  <p:tag name="KSO_WM_UNIT_LAYERLEVEL" val="1"/>
  <p:tag name="KSO_WM_TAG_VERSION" val="3.0"/>
  <p:tag name="KSO_WM_BEAUTIFY_FLAG" val="#wm#"/>
  <p:tag name="KSO_WM_UNIT_TYPE" val="i"/>
  <p:tag name="KSO_WM_UNIT_INDEX" val="7"/>
</p:tagLst>
</file>

<file path=ppt/tags/tag4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8"/>
  <p:tag name="KSO_WM_UNIT_LAYERLEVEL" val="1"/>
  <p:tag name="KSO_WM_TAG_VERSION" val="3.0"/>
  <p:tag name="KSO_WM_BEAUTIFY_FLAG" val="#wm#"/>
  <p:tag name="KSO_WM_UNIT_TYPE" val="i"/>
  <p:tag name="KSO_WM_UNIT_INDEX" val="8"/>
</p:tagLst>
</file>

<file path=ppt/tags/tag48.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9"/>
  <p:tag name="KSO_WM_UNIT_LAYERLEVEL" val="1"/>
  <p:tag name="KSO_WM_TAG_VERSION" val="3.0"/>
  <p:tag name="KSO_WM_BEAUTIFY_FLAG" val="#wm#"/>
  <p:tag name="KSO_WM_UNIT_TYPE" val="i"/>
  <p:tag name="KSO_WM_UNIT_INDEX" val="9"/>
</p:tagLst>
</file>

<file path=ppt/tags/tag4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10"/>
  <p:tag name="KSO_WM_UNIT_LAYERLEVEL" val="1"/>
  <p:tag name="KSO_WM_TAG_VERSION" val="3.0"/>
  <p:tag name="KSO_WM_BEAUTIFY_FLAG" val="#wm#"/>
  <p:tag name="KSO_WM_UNIT_TYPE" val="i"/>
  <p:tag name="KSO_WM_UNIT_INDEX" val="1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i*5"/>
  <p:tag name="KSO_WM_UNIT_LAYERLEVEL" val="1"/>
  <p:tag name="KSO_WM_TAG_VERSION" val="3.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1"/>
  <p:tag name="KSO_WM_UNIT_LAYERLEVEL" val="1"/>
  <p:tag name="KSO_WM_TAG_VERSION" val="3.0"/>
  <p:tag name="KSO_WM_BEAUTIFY_FLAG" val="#wm#"/>
  <p:tag name="KSO_WM_UNIT_TYPE" val="i"/>
  <p:tag name="KSO_WM_UNIT_INDEX" val="1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2"/>
  <p:tag name="KSO_WM_UNIT_LAYERLEVEL" val="1"/>
  <p:tag name="KSO_WM_TAG_VERSION" val="3.0"/>
  <p:tag name="KSO_WM_BEAUTIFY_FLAG" val="#wm#"/>
  <p:tag name="KSO_WM_UNIT_TYPE" val="i"/>
  <p:tag name="KSO_WM_UNIT_INDEX" val="1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3"/>
  <p:tag name="KSO_WM_UNIT_LAYERLEVEL" val="1"/>
  <p:tag name="KSO_WM_TAG_VERSION" val="3.0"/>
  <p:tag name="KSO_WM_BEAUTIFY_FLAG" val="#wm#"/>
  <p:tag name="KSO_WM_UNIT_TYPE" val="i"/>
  <p:tag name="KSO_WM_UNIT_INDEX" val="13"/>
</p:tagLst>
</file>

<file path=ppt/tags/tag5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4"/>
  <p:tag name="KSO_WM_UNIT_LAYERLEVEL" val="1"/>
  <p:tag name="KSO_WM_TAG_VERSION" val="3.0"/>
  <p:tag name="KSO_WM_BEAUTIFY_FLAG" val="#wm#"/>
  <p:tag name="KSO_WM_UNIT_TYPE" val="i"/>
  <p:tag name="KSO_WM_UNIT_INDEX" val="14"/>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_3*i*15"/>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_3*i*16"/>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i*6"/>
  <p:tag name="KSO_WM_UNIT_LAYERLEVEL" val="1"/>
  <p:tag name="KSO_WM_TAG_VERSION" val="3.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_3*i*17"/>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4*i*1"/>
  <p:tag name="KSO_WM_UNIT_LAYERLEVEL" val="1"/>
  <p:tag name="KSO_WM_TAG_VERSION" val="3.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6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CONTENT_GROUP_TYPE" val="contentchip"/>
  <p:tag name="KSO_WM_UNIT_TYPE" val="i"/>
  <p:tag name="KSO_WM_UNIT_INDEX" val="5"/>
</p:tagLst>
</file>

<file path=ppt/tags/tag6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CONTENT_GROUP_TYPE" val="contentchip"/>
  <p:tag name="KSO_WM_UNIT_TYPE" val="i"/>
  <p:tag name="KSO_WM_UNIT_INDEX" val="6"/>
</p:tagLst>
</file>

<file path=ppt/tags/tag6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4*i*7"/>
  <p:tag name="KSO_WM_UNIT_LAYERLEVEL" val="1"/>
  <p:tag name="KSO_WM_TAG_VERSION" val="3.0"/>
  <p:tag name="KSO_WM_BEAUTIFY_FLAG" val="#wm#"/>
  <p:tag name="KSO_WM_UNIT_CONTENT_GROUP_TYPE" val="contentchip"/>
  <p:tag name="KSO_WM_UNIT_TYPE" val="i"/>
  <p:tag name="KSO_WM_UNIT_INDEX" val="7"/>
</p:tagLst>
</file>

<file path=ppt/tags/tag6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4*i*8"/>
  <p:tag name="KSO_WM_UNIT_LAYERLEVEL" val="1"/>
  <p:tag name="KSO_WM_TAG_VERSION" val="3.0"/>
  <p:tag name="KSO_WM_BEAUTIFY_FLAG" val="#wm#"/>
  <p:tag name="KSO_WM_UNIT_TYPE" val="i"/>
  <p:tag name="KSO_WM_UNIT_INDEX" val="8"/>
</p:tagLst>
</file>

<file path=ppt/tags/tag6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4*i*9"/>
  <p:tag name="KSO_WM_UNIT_LAYERLEVEL" val="1"/>
  <p:tag name="KSO_WM_TAG_VERSION" val="3.0"/>
  <p:tag name="KSO_WM_BEAUTIFY_FLAG" val="#wm#"/>
  <p:tag name="KSO_WM_UNIT_TYPE" val="i"/>
  <p:tag name="KSO_WM_UNIT_INDEX" val="9"/>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7"/>
  <p:tag name="KSO_WM_UNIT_ID" val="_1*i*7"/>
  <p:tag name="KSO_WM_UNIT_LAYERLEVEL" val="1"/>
  <p:tag name="KSO_WM_TAG_VERSION" val="3.0"/>
  <p:tag name="KSO_WM_BEAUTIFY_FLAG" val="#wm#"/>
</p:tagLst>
</file>

<file path=ppt/tags/tag70.xml><?xml version="1.0" encoding="utf-8"?>
<p:tagLst xmlns:p="http://schemas.openxmlformats.org/presentationml/2006/main">
  <p:tag name="KSO_WM_UNIT_PRESET_TEXT" val="01"/>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3.0"/>
  <p:tag name="KSO_WM_BEAUTIFY_FLAG" val="#wm#"/>
  <p:tag name="KSO_WM_UNIT_CONTENT_GROUP_TYPE" val="contentchip"/>
</p:tagLst>
</file>

<file path=ppt/tags/tag71.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3.0"/>
  <p:tag name="KSO_WM_BEAUTIFY_FLAG" val="#wm#"/>
  <p:tag name="KSO_WM_UNIT_CONTENT_GROUP_TYPE" val="contentchip"/>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4*i*10"/>
  <p:tag name="KSO_WM_UNIT_LAYERLEVEL" val="1"/>
  <p:tag name="KSO_WM_TAG_VERSION" val="3.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4*i*11"/>
  <p:tag name="KSO_WM_UNIT_LAYERLEVEL" val="1"/>
  <p:tag name="KSO_WM_TAG_VERSION" val="3.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_4*i*12"/>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3.0"/>
  <p:tag name="KSO_WM_BEAUTIFY_FLAG" val="#wm#"/>
  <p:tag name="KSO_WM_UNIT_TYPE" val="i"/>
  <p:tag name="KSO_WM_UNIT_INDEX" val="1"/>
</p:tagLst>
</file>

<file path=ppt/tags/tag7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5*i*3"/>
  <p:tag name="KSO_WM_UNIT_LAYERLEVEL" val="1"/>
  <p:tag name="KSO_WM_TAG_VERSION" val="3.0"/>
  <p:tag name="KSO_WM_BEAUTIFY_FLAG" val="#wm#"/>
  <p:tag name="KSO_WM_UNIT_TYPE" val="i"/>
  <p:tag name="KSO_WM_UNIT_INDEX" val="3"/>
</p:tagLst>
</file>

<file path=ppt/tags/tag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8"/>
  <p:tag name="KSO_WM_UNIT_ID" val="_1*i*8"/>
  <p:tag name="KSO_WM_UNIT_LAYERLEVEL" val="1"/>
  <p:tag name="KSO_WM_TAG_VERSION" val="3.0"/>
  <p:tag name="KSO_WM_BEAUTIFY_FLAG" val="#wm#"/>
</p:tagLst>
</file>

<file path=ppt/tags/tag8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5*i*4"/>
  <p:tag name="KSO_WM_UNIT_LAYERLEVEL" val="1"/>
  <p:tag name="KSO_WM_TAG_VERSION" val="3.0"/>
  <p:tag name="KSO_WM_BEAUTIFY_FLAG" val="#wm#"/>
  <p:tag name="KSO_WM_UNIT_TYPE" val="i"/>
  <p:tag name="KSO_WM_UNIT_INDEX" val="4"/>
</p:tagLst>
</file>

<file path=ppt/tags/tag8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5*i*5"/>
  <p:tag name="KSO_WM_UNIT_LAYERLEVEL" val="1"/>
  <p:tag name="KSO_WM_TAG_VERSION" val="3.0"/>
  <p:tag name="KSO_WM_BEAUTIFY_FLAG" val="#wm#"/>
  <p:tag name="KSO_WM_UNIT_TYPE" val="i"/>
  <p:tag name="KSO_WM_UNIT_INDEX" val="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6"/>
  <p:tag name="KSO_WM_UNIT_LAYERLEVEL" val="1"/>
  <p:tag name="KSO_WM_TAG_VERSION" val="3.0"/>
  <p:tag name="KSO_WM_BEAUTIFY_FLAG" val="#wm#"/>
  <p:tag name="KSO_WM_UNIT_TYPE" val="i"/>
  <p:tag name="KSO_WM_UNIT_INDEX" val="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7"/>
  <p:tag name="KSO_WM_UNIT_LAYERLEVEL" val="1"/>
  <p:tag name="KSO_WM_TAG_VERSION" val="3.0"/>
  <p:tag name="KSO_WM_BEAUTIFY_FLAG" val="#wm#"/>
  <p:tag name="KSO_WM_UNIT_TYPE" val="i"/>
  <p:tag name="KSO_WM_UNIT_INDEX" val="7"/>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3.0"/>
  <p:tag name="KSO_WM_BEAUTIFY_FLAG" val="#wm#"/>
  <p:tag name="KSO_WM_UNIT_PRESET_TEXT" val="单击此处编辑母版文本样式&#10;第二级&#10;第三级&#10;第四级&#10;第五级"/>
</p:tagLst>
</file>

<file path=ppt/tags/tag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3.0"/>
  <p:tag name="KSO_WM_BEAUTIFY_FLAG" val="#wm#"/>
  <p:tag name="KSO_WM_UNIT_PRESET_TEXT" val="单击此处编辑母版文本样式&#10;第二级&#10;第三级&#10;第四级&#10;第五级"/>
</p:tagLst>
</file>

<file path=ppt/tags/tag8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5*i*11"/>
  <p:tag name="KSO_WM_UNIT_LAYERLEVEL" val="1"/>
  <p:tag name="KSO_WM_TAG_VERSION" val="3.0"/>
  <p:tag name="KSO_WM_BEAUTIFY_FLAG" val="#wm#"/>
  <p:tag name="KSO_WM_UNIT_CONTENT_GROUP_TYPE" val="titlestyle"/>
  <p:tag name="KSO_WM_UNIT_TYPE" val="i"/>
  <p:tag name="KSO_WM_UNIT_INDEX" val="11"/>
</p:tagLst>
</file>

<file path=ppt/tags/tag8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5*i*12"/>
  <p:tag name="KSO_WM_UNIT_LAYERLEVEL" val="1"/>
  <p:tag name="KSO_WM_TAG_VERSION" val="3.0"/>
  <p:tag name="KSO_WM_BEAUTIFY_FLAG" val="#wm#"/>
  <p:tag name="KSO_WM_UNIT_CONTENT_GROUP_TYPE" val="titlestyle"/>
  <p:tag name="KSO_WM_UNIT_TYPE" val="i"/>
  <p:tag name="KSO_WM_UNIT_INDEX" val="12"/>
</p:tagLst>
</file>

<file path=ppt/tags/tag88.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3.0"/>
  <p:tag name="KSO_WM_BEAUTIFY_FLAG" val="#wm#"/>
  <p:tag name="KSO_WM_UNIT_CONTENT_GROUP_TYPE" val="titlestyle"/>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TYPE" val="i"/>
  <p:tag name="KSO_WM_UNIT_INDEX" val="9"/>
  <p:tag name="KSO_WM_UNIT_ID" val="_1*i*9"/>
  <p:tag name="KSO_WM_UNIT_LAYERLEVEL" val="1"/>
  <p:tag name="KSO_WM_TAG_VERSION" val="3.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5*i*9"/>
  <p:tag name="KSO_WM_UNIT_LAYERLEVEL" val="1"/>
  <p:tag name="KSO_WM_TAG_VERSION" val="3.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_5*i*10"/>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_5*i*11"/>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3.0"/>
  <p:tag name="KSO_WM_BEAUTIFY_FLAG" val="#wm#"/>
  <p:tag name="KSO_WM_UNIT_TYPE" val="i"/>
  <p:tag name="KSO_WM_UNIT_INDEX" val="1"/>
</p:tagLst>
</file>

<file path=ppt/tags/tag9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6*i*3"/>
  <p:tag name="KSO_WM_UNIT_LAYERLEVEL" val="1"/>
  <p:tag name="KSO_WM_TAG_VERSION" val="3.0"/>
  <p:tag name="KSO_WM_BEAUTIFY_FLAG" val="#wm#"/>
  <p:tag name="KSO_WM_UNIT_TYPE" val="i"/>
  <p:tag name="KSO_WM_UNIT_INDEX" val="3"/>
</p:tagLst>
</file>

<file path=ppt/tags/tag9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6*i*4"/>
  <p:tag name="KSO_WM_UNIT_LAYERLEVEL" val="1"/>
  <p:tag name="KSO_WM_TAG_VERSION" val="3.0"/>
  <p:tag name="KSO_WM_BEAUTIFY_FLAG" val="#wm#"/>
  <p:tag name="KSO_WM_UNIT_TYPE" val="i"/>
  <p:tag name="KSO_WM_UNIT_INDEX" val="4"/>
</p:tagLst>
</file>

<file path=ppt/tags/tag9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6*i*5"/>
  <p:tag name="KSO_WM_UNIT_LAYERLEVEL" val="1"/>
  <p:tag name="KSO_WM_TAG_VERSION" val="3.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6"/>
  <p:tag name="KSO_WM_UNIT_LAYERLEVEL" val="1"/>
  <p:tag name="KSO_WM_TAG_VERSION" val="3.0"/>
  <p:tag name="KSO_WM_BEAUTIFY_FLAG" val="#wm#"/>
  <p:tag name="KSO_WM_UNIT_TYPE" val="i"/>
  <p:tag name="KSO_WM_UNIT_INDEX" val="6"/>
</p:tagLst>
</file>

<file path=ppt/theme/theme1.xml><?xml version="1.0" encoding="utf-8"?>
<a:theme xmlns:a="http://schemas.openxmlformats.org/drawingml/2006/main" name="Office 主题">
  <a:themeElements>
    <a:clrScheme name="自定义 85">
      <a:dk1>
        <a:srgbClr val="000000"/>
      </a:dk1>
      <a:lt1>
        <a:srgbClr val="FFFFFF"/>
      </a:lt1>
      <a:dk2>
        <a:srgbClr val="001B68"/>
      </a:dk2>
      <a:lt2>
        <a:srgbClr val="E5ECFF"/>
      </a:lt2>
      <a:accent1>
        <a:srgbClr val="2B60FF"/>
      </a:accent1>
      <a:accent2>
        <a:srgbClr val="3175F3"/>
      </a:accent2>
      <a:accent3>
        <a:srgbClr val="368BE7"/>
      </a:accent3>
      <a:accent4>
        <a:srgbClr val="3CA0DC"/>
      </a:accent4>
      <a:accent5>
        <a:srgbClr val="41B6D0"/>
      </a:accent5>
      <a:accent6>
        <a:srgbClr val="47CBC4"/>
      </a:accent6>
      <a:hlink>
        <a:srgbClr val="00B0F0"/>
      </a:hlink>
      <a:folHlink>
        <a:srgbClr val="954D72"/>
      </a:folHlink>
    </a:clrScheme>
    <a:fontScheme name="自定义 82">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52">
      <a:dk1>
        <a:srgbClr val="333333"/>
      </a:dk1>
      <a:lt1>
        <a:srgbClr val="FFFFFF"/>
      </a:lt1>
      <a:dk2>
        <a:srgbClr val="002A50"/>
      </a:dk2>
      <a:lt2>
        <a:srgbClr val="EFF7FF"/>
      </a:lt2>
      <a:accent1>
        <a:srgbClr val="0176E3"/>
      </a:accent1>
      <a:accent2>
        <a:srgbClr val="01E3E3"/>
      </a:accent2>
      <a:accent3>
        <a:srgbClr val="01E37D"/>
      </a:accent3>
      <a:accent4>
        <a:srgbClr val="4D55F1"/>
      </a:accent4>
      <a:accent5>
        <a:srgbClr val="8534F0"/>
      </a:accent5>
      <a:accent6>
        <a:srgbClr val="D916EE"/>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22">
      <a:dk1>
        <a:srgbClr val="000000"/>
      </a:dk1>
      <a:lt1>
        <a:srgbClr val="FFFFFF"/>
      </a:lt1>
      <a:dk2>
        <a:srgbClr val="292D4B"/>
      </a:dk2>
      <a:lt2>
        <a:srgbClr val="CFE2FF"/>
      </a:lt2>
      <a:accent1>
        <a:srgbClr val="5799FD"/>
      </a:accent1>
      <a:accent2>
        <a:srgbClr val="6F6CE6"/>
      </a:accent2>
      <a:accent3>
        <a:srgbClr val="45B7DF"/>
      </a:accent3>
      <a:accent4>
        <a:srgbClr val="26DAB8"/>
      </a:accent4>
      <a:accent5>
        <a:srgbClr val="6A6CBE"/>
      </a:accent5>
      <a:accent6>
        <a:srgbClr val="FF6970"/>
      </a:accent6>
      <a:hlink>
        <a:srgbClr val="658BD5"/>
      </a:hlink>
      <a:folHlink>
        <a:srgbClr val="A16AA5"/>
      </a:folHlink>
    </a:clrScheme>
    <a:fontScheme name="自定义 61">
      <a:majorFont>
        <a:latin typeface="MiSans Demibold"/>
        <a:ea typeface="微软雅黑"/>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10921</Words>
  <Application>WPS 演示</Application>
  <PresentationFormat/>
  <Paragraphs>173</Paragraphs>
  <Slides>21</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21</vt:i4>
      </vt:variant>
    </vt:vector>
  </HeadingPairs>
  <TitlesOfParts>
    <vt:vector size="37" baseType="lpstr">
      <vt:lpstr>Arial</vt:lpstr>
      <vt:lpstr>宋体</vt:lpstr>
      <vt:lpstr>Wingdings</vt:lpstr>
      <vt:lpstr>MiSans Normal</vt:lpstr>
      <vt:lpstr>MiSans</vt:lpstr>
      <vt:lpstr>Wingdings</vt:lpstr>
      <vt:lpstr>MiSans Heavy</vt:lpstr>
      <vt:lpstr>江城圆体 400W</vt:lpstr>
      <vt:lpstr>微软雅黑</vt:lpstr>
      <vt:lpstr>Arial Unicode MS</vt:lpstr>
      <vt:lpstr>Calibri</vt:lpstr>
      <vt:lpstr>MiSans Demibold</vt:lpstr>
      <vt:lpstr>ksdb</vt:lpstr>
      <vt:lpstr>Office 主题</vt:lpstr>
      <vt:lpstr>Office 主题​​</vt:lpstr>
      <vt:lpstr>1_Office 主题​​</vt:lpstr>
      <vt:lpstr>评价机构:甘肃禾兴会计师事务所（普通合伙） </vt:lpstr>
      <vt:lpstr>目录</vt:lpstr>
      <vt:lpstr>一、项目基本概况</vt:lpstr>
      <vt:lpstr>PowerPoint 演示文稿</vt:lpstr>
      <vt:lpstr>2.项目实施的背景和目的</vt:lpstr>
      <vt:lpstr>（二）项目预算安排及执行情况</vt:lpstr>
      <vt:lpstr>（三）项目内容</vt:lpstr>
      <vt:lpstr>PowerPoint 演示文稿</vt:lpstr>
      <vt:lpstr>二、项目产出和效益情况</vt:lpstr>
      <vt:lpstr>PowerPoint 演示文稿</vt:lpstr>
      <vt:lpstr>三、评价结论</vt:lpstr>
      <vt:lpstr>四、项目主要经验和做法</vt:lpstr>
      <vt:lpstr>PowerPoint 演示文稿</vt:lpstr>
      <vt:lpstr>PowerPoint 演示文稿</vt:lpstr>
      <vt:lpstr>PowerPoint 演示文稿</vt:lpstr>
      <vt:lpstr>PowerPoint 演示文稿</vt:lpstr>
      <vt:lpstr>五、存在的问题</vt:lpstr>
      <vt:lpstr>PowerPoint 演示文稿</vt:lpstr>
      <vt:lpstr>六、有关建议</vt:lpstr>
      <vt:lpstr>PowerPoint 演示文稿</vt:lpstr>
      <vt:lpstr> 感谢观看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评价机构:甘肃禾兴会计师事务所（普通合伙） </dc:title>
  <dc:creator>禾兴</dc:creator>
  <cp:lastModifiedBy>禾合</cp:lastModifiedBy>
  <cp:revision>5</cp:revision>
  <dcterms:created xsi:type="dcterms:W3CDTF">2024-09-12T08:26:00Z</dcterms:created>
  <dcterms:modified xsi:type="dcterms:W3CDTF">2024-09-13T02:50:38Z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2052-12.1.0.17121</vt:lpwstr>
  </property>
  <property fmtid="{D5CDD505-2E9C-101B-9397-08002B2CF9AE}" pid="3" name="ICV">
    <vt:lpwstr>64FB50924B94460480C3C78C556FB835_12</vt:lpwstr>
  </property>
</Properties>
</file>