
<file path=[Content_Types].xml><?xml version="1.0" encoding="utf-8"?>
<Types xmlns="http://schemas.openxmlformats.org/package/2006/content-types">
  <Default Extension="png" ContentType="image/png"/>
  <Default Extension="wdp" ContentType="image/vnd.ms-photo"/>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6.svg" ContentType="image/svg+xml"/>
  <Override PartName="/ppt/media/image1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9"/>
  </p:notesMasterIdLst>
  <p:sldIdLst>
    <p:sldId id="284" r:id="rId4"/>
    <p:sldId id="285" r:id="rId5"/>
    <p:sldId id="286" r:id="rId6"/>
    <p:sldId id="287" r:id="rId7"/>
    <p:sldId id="288" r:id="rId8"/>
    <p:sldId id="308" r:id="rId10"/>
    <p:sldId id="291" r:id="rId11"/>
    <p:sldId id="292" r:id="rId12"/>
    <p:sldId id="309" r:id="rId13"/>
    <p:sldId id="294" r:id="rId14"/>
    <p:sldId id="295" r:id="rId15"/>
    <p:sldId id="296" r:id="rId16"/>
    <p:sldId id="297" r:id="rId17"/>
    <p:sldId id="298" r:id="rId18"/>
    <p:sldId id="299" r:id="rId19"/>
    <p:sldId id="328" r:id="rId20"/>
    <p:sldId id="300" r:id="rId21"/>
    <p:sldId id="301" r:id="rId22"/>
    <p:sldId id="311" r:id="rId23"/>
    <p:sldId id="310" r:id="rId24"/>
    <p:sldId id="312" r:id="rId25"/>
    <p:sldId id="303" r:id="rId26"/>
    <p:sldId id="313" r:id="rId27"/>
    <p:sldId id="314" r:id="rId28"/>
    <p:sldId id="307" r:id="rId29"/>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1" userDrawn="1">
          <p15:clr>
            <a:srgbClr val="A4A3A4"/>
          </p15:clr>
        </p15:guide>
        <p15:guide id="2" pos="383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91"/>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3" Type="http://schemas.openxmlformats.org/officeDocument/2006/relationships/tags" Target="tags/tag288.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microsoft.com/office/2007/relationships/hdphoto" Target="../media/image2.wdp"/><Relationship Id="rId8" Type="http://schemas.openxmlformats.org/officeDocument/2006/relationships/image" Target="NULL" TargetMode="External"/><Relationship Id="rId7" Type="http://schemas.openxmlformats.org/officeDocument/2006/relationships/image" Target="../media/image1.png"/><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7" Type="http://schemas.openxmlformats.org/officeDocument/2006/relationships/tags" Target="../tags/tag73.xml"/><Relationship Id="rId16" Type="http://schemas.openxmlformats.org/officeDocument/2006/relationships/tags" Target="../tags/tag72.xml"/><Relationship Id="rId15" Type="http://schemas.openxmlformats.org/officeDocument/2006/relationships/tags" Target="../tags/tag71.xml"/><Relationship Id="rId14" Type="http://schemas.openxmlformats.org/officeDocument/2006/relationships/tags" Target="../tags/tag70.xml"/><Relationship Id="rId13" Type="http://schemas.openxmlformats.org/officeDocument/2006/relationships/tags" Target="../tags/tag69.xml"/><Relationship Id="rId12" Type="http://schemas.microsoft.com/office/2007/relationships/hdphoto" Target="../media/image4.wdp"/><Relationship Id="rId11" Type="http://schemas.openxmlformats.org/officeDocument/2006/relationships/image" Target="../media/image3.png"/><Relationship Id="rId10" Type="http://schemas.openxmlformats.org/officeDocument/2006/relationships/tags" Target="../tags/tag68.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82.xml"/><Relationship Id="rId7" Type="http://schemas.microsoft.com/office/2007/relationships/hdphoto" Target="../media/image6.wdp"/><Relationship Id="rId6" Type="http://schemas.openxmlformats.org/officeDocument/2006/relationships/image" Target="NULL" TargetMode="External"/><Relationship Id="rId5" Type="http://schemas.openxmlformats.org/officeDocument/2006/relationships/image" Target="../media/image5.png"/><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4" Type="http://schemas.openxmlformats.org/officeDocument/2006/relationships/tags" Target="../tags/tag86.xml"/><Relationship Id="rId13" Type="http://schemas.openxmlformats.org/officeDocument/2006/relationships/tags" Target="../tags/tag85.xml"/><Relationship Id="rId12" Type="http://schemas.openxmlformats.org/officeDocument/2006/relationships/tags" Target="../tags/tag84.xml"/><Relationship Id="rId11" Type="http://schemas.openxmlformats.org/officeDocument/2006/relationships/tags" Target="../tags/tag83.xml"/><Relationship Id="rId10" Type="http://schemas.microsoft.com/office/2007/relationships/hdphoto" Target="../media/image8.wdp"/><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94.xml"/><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0" Type="http://schemas.openxmlformats.org/officeDocument/2006/relationships/tags" Target="../tags/tag95.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101.xml"/><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09.xml"/><Relationship Id="rId8" Type="http://schemas.openxmlformats.org/officeDocument/2006/relationships/tags" Target="../tags/tag108.xml"/><Relationship Id="rId7" Type="http://schemas.openxmlformats.org/officeDocument/2006/relationships/tags" Target="../tags/tag107.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30.xml"/><Relationship Id="rId8" Type="http://schemas.microsoft.com/office/2007/relationships/hdphoto" Target="../media/image10.wdp"/><Relationship Id="rId7" Type="http://schemas.openxmlformats.org/officeDocument/2006/relationships/image" Target="NULL" TargetMode="External"/><Relationship Id="rId6" Type="http://schemas.openxmlformats.org/officeDocument/2006/relationships/image" Target="../media/image9.png"/><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tags" Target="../tags/tag126.xml"/><Relationship Id="rId17" Type="http://schemas.openxmlformats.org/officeDocument/2006/relationships/tags" Target="../tags/tag136.xml"/><Relationship Id="rId16" Type="http://schemas.openxmlformats.org/officeDocument/2006/relationships/tags" Target="../tags/tag135.xml"/><Relationship Id="rId15" Type="http://schemas.openxmlformats.org/officeDocument/2006/relationships/tags" Target="../tags/tag134.xml"/><Relationship Id="rId14" Type="http://schemas.openxmlformats.org/officeDocument/2006/relationships/tags" Target="../tags/tag133.xml"/><Relationship Id="rId13" Type="http://schemas.openxmlformats.org/officeDocument/2006/relationships/tags" Target="../tags/tag132.xml"/><Relationship Id="rId12" Type="http://schemas.openxmlformats.org/officeDocument/2006/relationships/tags" Target="../tags/tag131.xml"/><Relationship Id="rId11" Type="http://schemas.microsoft.com/office/2007/relationships/hdphoto" Target="../media/image12.wdp"/><Relationship Id="rId10" Type="http://schemas.openxmlformats.org/officeDocument/2006/relationships/image" Target="../media/image1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8" name="Rectangle 41712_#color_$lt2_$lt1-2497&amp;1692"/>
          <p:cNvSpPr/>
          <p:nvPr userDrawn="1">
            <p:custDataLst>
              <p:tags r:id="rId2"/>
            </p:custDataLst>
          </p:nvPr>
        </p:nvSpPr>
        <p:spPr>
          <a:xfrm>
            <a:off x="0" y="0"/>
            <a:ext cx="12192000" cy="6858000"/>
          </a:xfrm>
          <a:prstGeom prst="rect">
            <a:avLst/>
          </a:prstGeom>
          <a:gradFill>
            <a:gsLst>
              <a:gs pos="0">
                <a:schemeClr val="bg2">
                  <a:alpha val="100000"/>
                </a:schemeClr>
              </a:gs>
              <a:gs pos="100000">
                <a:schemeClr val="bg1">
                  <a:alpha val="20000"/>
                </a:schemeClr>
              </a:gs>
            </a:gsLst>
            <a:lin ang="21068358"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9" name="Ellipse 3 (Stroke)_#color_$accent1_$accent1-2499&amp;1970"/>
          <p:cNvSpPr/>
          <p:nvPr userDrawn="1">
            <p:custDataLst>
              <p:tags r:id="rId3"/>
            </p:custDataLst>
          </p:nvPr>
        </p:nvSpPr>
        <p:spPr>
          <a:xfrm rot="18000000">
            <a:off x="607058" y="530854"/>
            <a:ext cx="1512791" cy="1512791"/>
          </a:xfrm>
          <a:custGeom>
            <a:avLst/>
            <a:gdLst/>
            <a:ahLst/>
            <a:cxnLst/>
            <a:rect l="l" t="t" r="r" b="b"/>
            <a:pathLst>
              <a:path w="1512791" h="1512791">
                <a:moveTo>
                  <a:pt x="756395" y="1258791"/>
                </a:moveTo>
                <a:cubicBezTo>
                  <a:pt x="1033860" y="1258791"/>
                  <a:pt x="1258791" y="1033860"/>
                  <a:pt x="1258791" y="756395"/>
                </a:cubicBezTo>
                <a:cubicBezTo>
                  <a:pt x="1258791" y="478930"/>
                  <a:pt x="1033860" y="254000"/>
                  <a:pt x="756395" y="254000"/>
                </a:cubicBezTo>
                <a:cubicBezTo>
                  <a:pt x="478930" y="254000"/>
                  <a:pt x="254000" y="478930"/>
                  <a:pt x="254000" y="756395"/>
                </a:cubicBezTo>
                <a:cubicBezTo>
                  <a:pt x="254000" y="1033860"/>
                  <a:pt x="478930" y="1258791"/>
                  <a:pt x="756395" y="1258791"/>
                </a:cubicBezTo>
                <a:moveTo>
                  <a:pt x="756395" y="1512786"/>
                </a:moveTo>
                <a:cubicBezTo>
                  <a:pt x="1174140" y="1512786"/>
                  <a:pt x="1512786" y="1174140"/>
                  <a:pt x="1512786" y="756395"/>
                </a:cubicBezTo>
                <a:cubicBezTo>
                  <a:pt x="1512786" y="338649"/>
                  <a:pt x="1174140" y="0"/>
                  <a:pt x="756395" y="0"/>
                </a:cubicBezTo>
                <a:cubicBezTo>
                  <a:pt x="338649" y="0"/>
                  <a:pt x="0" y="338649"/>
                  <a:pt x="0" y="756395"/>
                </a:cubicBezTo>
                <a:cubicBezTo>
                  <a:pt x="0" y="1174140"/>
                  <a:pt x="338649" y="1512786"/>
                  <a:pt x="756395" y="1512786"/>
                </a:cubicBezTo>
              </a:path>
            </a:pathLst>
          </a:custGeom>
          <a:gradFill>
            <a:gsLst>
              <a:gs pos="0">
                <a:schemeClr val="accent1">
                  <a:alpha val="50000"/>
                </a:schemeClr>
              </a:gs>
              <a:gs pos="100000">
                <a:schemeClr val="accent1">
                  <a:alpha val="0"/>
                </a:schemeClr>
              </a:gs>
            </a:gsLst>
            <a:lin ang="6032969"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11" name="Ellipse 2 (Stroke)_#color_$accent1_$accent1-2499&amp;1973"/>
          <p:cNvSpPr/>
          <p:nvPr userDrawn="1">
            <p:custDataLst>
              <p:tags r:id="rId4"/>
            </p:custDataLst>
          </p:nvPr>
        </p:nvSpPr>
        <p:spPr>
          <a:xfrm>
            <a:off x="4654686" y="1287993"/>
            <a:ext cx="7537311" cy="5570007"/>
          </a:xfrm>
          <a:custGeom>
            <a:avLst/>
            <a:gdLst/>
            <a:ahLst/>
            <a:cxnLst/>
            <a:rect l="l" t="t" r="r" b="b"/>
            <a:pathLst>
              <a:path w="7537311" h="5570007">
                <a:moveTo>
                  <a:pt x="7537310" y="1653197"/>
                </a:moveTo>
                <a:cubicBezTo>
                  <a:pt x="7210044" y="1223395"/>
                  <a:pt x="6793840" y="850050"/>
                  <a:pt x="6296724" y="563039"/>
                </a:cubicBezTo>
                <a:cubicBezTo>
                  <a:pt x="4289158" y="-596028"/>
                  <a:pt x="1722107" y="91815"/>
                  <a:pt x="563039" y="2099374"/>
                </a:cubicBezTo>
                <a:cubicBezTo>
                  <a:pt x="-70213" y="3196196"/>
                  <a:pt x="-152173" y="4460037"/>
                  <a:pt x="231184" y="5570004"/>
                </a:cubicBezTo>
                <a:lnTo>
                  <a:pt x="3268116" y="5570004"/>
                </a:lnTo>
                <a:cubicBezTo>
                  <a:pt x="2554262" y="5087214"/>
                  <a:pt x="2325154" y="4127310"/>
                  <a:pt x="2762745" y="3369374"/>
                </a:cubicBezTo>
                <a:cubicBezTo>
                  <a:pt x="3220402" y="2576678"/>
                  <a:pt x="4234028" y="2305075"/>
                  <a:pt x="5026724" y="2762745"/>
                </a:cubicBezTo>
                <a:cubicBezTo>
                  <a:pt x="5819419" y="3220402"/>
                  <a:pt x="6091022" y="4234028"/>
                  <a:pt x="5633364" y="5026724"/>
                </a:cubicBezTo>
                <a:cubicBezTo>
                  <a:pt x="5503774" y="5251171"/>
                  <a:pt x="5329619" y="5433835"/>
                  <a:pt x="5128539" y="5570004"/>
                </a:cubicBezTo>
                <a:lnTo>
                  <a:pt x="7537310" y="5570004"/>
                </a:lnTo>
                <a:lnTo>
                  <a:pt x="7537310" y="1653197"/>
                </a:lnTo>
              </a:path>
            </a:pathLst>
          </a:custGeom>
          <a:gradFill>
            <a:gsLst>
              <a:gs pos="0">
                <a:schemeClr val="accent1">
                  <a:alpha val="80000"/>
                </a:schemeClr>
              </a:gs>
              <a:gs pos="100000">
                <a:schemeClr val="accent1">
                  <a:alpha val="0"/>
                </a:schemeClr>
              </a:gs>
            </a:gsLst>
            <a:lin ang="11735572"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12" name="Ellipse 1 (Stroke)_#color_$accent1_$accent1-2499&amp;1976"/>
          <p:cNvSpPr/>
          <p:nvPr userDrawn="1">
            <p:custDataLst>
              <p:tags r:id="rId5"/>
            </p:custDataLst>
          </p:nvPr>
        </p:nvSpPr>
        <p:spPr>
          <a:xfrm>
            <a:off x="5061458" y="0"/>
            <a:ext cx="7130538" cy="5729093"/>
          </a:xfrm>
          <a:custGeom>
            <a:avLst/>
            <a:gdLst/>
            <a:ahLst/>
            <a:cxnLst/>
            <a:rect l="l" t="t" r="r" b="b"/>
            <a:pathLst>
              <a:path w="7130538" h="5729093">
                <a:moveTo>
                  <a:pt x="2597976" y="0"/>
                </a:moveTo>
                <a:cubicBezTo>
                  <a:pt x="2888412" y="1061763"/>
                  <a:pt x="3581235" y="2013877"/>
                  <a:pt x="4609846" y="2607742"/>
                </a:cubicBezTo>
                <a:cubicBezTo>
                  <a:pt x="5403393" y="3065894"/>
                  <a:pt x="6281674" y="3244367"/>
                  <a:pt x="7130542" y="3173730"/>
                </a:cubicBezTo>
                <a:lnTo>
                  <a:pt x="7130542" y="5719559"/>
                </a:lnTo>
                <a:cubicBezTo>
                  <a:pt x="5849061" y="5787123"/>
                  <a:pt x="4533989" y="5496890"/>
                  <a:pt x="3339846" y="4807445"/>
                </a:cubicBezTo>
                <a:cubicBezTo>
                  <a:pt x="1494117" y="3741814"/>
                  <a:pt x="329867" y="1949120"/>
                  <a:pt x="0" y="0"/>
                </a:cubicBezTo>
                <a:lnTo>
                  <a:pt x="2597976" y="0"/>
                </a:lnTo>
              </a:path>
            </a:pathLst>
          </a:custGeom>
          <a:gradFill>
            <a:gsLst>
              <a:gs pos="0">
                <a:schemeClr val="accent1">
                  <a:alpha val="80000"/>
                </a:schemeClr>
              </a:gs>
              <a:gs pos="100000">
                <a:schemeClr val="accent1">
                  <a:alpha val="0"/>
                </a:schemeClr>
              </a:gs>
            </a:gsLst>
            <a:lin ang="6032969"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pic>
        <p:nvPicPr>
          <p:cNvPr id="13" name="图片 12" descr="C:/Users/kingsoft/AppData/Local/Temp/fig2wpp/@png2x_pic1-2490&amp;1162.png"/>
          <p:cNvPicPr>
            <a:picLocks noChangeAspect="1"/>
          </p:cNvPicPr>
          <p:nvPr userDrawn="1">
            <p:custDataLst>
              <p:tags r:id="rId6"/>
            </p:custDataLst>
          </p:nvPr>
        </p:nvPicPr>
        <p:blipFill>
          <a:blip r:embed="rId7" r:link="rId8">
            <a:duotone>
              <a:schemeClr val="accent1">
                <a:shade val="45000"/>
                <a:satMod val="135000"/>
              </a:schemeClr>
              <a:prstClr val="white"/>
            </a:duotone>
            <a:extLst>
              <a:ext uri="{BEBA8EAE-BF5A-486C-A8C5-ECC9F3942E4B}">
                <a14:imgProps xmlns:a14="http://schemas.microsoft.com/office/drawing/2010/main">
                  <a14:imgLayer r:embed="rId9">
                    <a14:imgEffect>
                      <a14:brightnessContrast bright="-25000" contrast="60000"/>
                    </a14:imgEffect>
                    <a14:imgEffect>
                      <a14:colorTemperature colorTemp="5900"/>
                    </a14:imgEffect>
                    <a14:imgEffect>
                      <a14:saturation sat="400000"/>
                    </a14:imgEffect>
                  </a14:imgLayer>
                </a14:imgProps>
              </a:ext>
            </a:extLst>
          </a:blip>
          <a:stretch>
            <a:fillRect/>
          </a:stretch>
        </p:blipFill>
        <p:spPr>
          <a:xfrm>
            <a:off x="5918200" y="0"/>
            <a:ext cx="6273800" cy="6858000"/>
          </a:xfrm>
          <a:prstGeom prst="rect">
            <a:avLst/>
          </a:prstGeom>
        </p:spPr>
      </p:pic>
      <p:pic>
        <p:nvPicPr>
          <p:cNvPr id="15" name="图片 14" descr="C:/Users/kingsoft/AppData/Local/Temp/fig2wpp/@png2x_pic2-2497&amp;1319.png"/>
          <p:cNvPicPr>
            <a:picLocks noChangeAspect="1"/>
          </p:cNvPicPr>
          <p:nvPr userDrawn="1">
            <p:custDataLst>
              <p:tags r:id="rId10"/>
            </p:custDataLst>
          </p:nvPr>
        </p:nvPicPr>
        <p:blipFill>
          <a:blip r:embed="rId11" r:link="rId8">
            <a:duotone>
              <a:schemeClr val="accent1">
                <a:shade val="45000"/>
                <a:satMod val="135000"/>
              </a:schemeClr>
              <a:prstClr val="white"/>
            </a:duotone>
            <a:extLst>
              <a:ext uri="{BEBA8EAE-BF5A-486C-A8C5-ECC9F3942E4B}">
                <a14:imgProps xmlns:a14="http://schemas.microsoft.com/office/drawing/2010/main">
                  <a14:imgLayer r:embed="rId12">
                    <a14:imgEffect>
                      <a14:brightnessContrast bright="-25000" contrast="60000"/>
                    </a14:imgEffect>
                  </a14:imgLayer>
                </a14:imgProps>
              </a:ext>
            </a:extLst>
          </a:blip>
          <a:stretch>
            <a:fillRect/>
          </a:stretch>
        </p:blipFill>
        <p:spPr>
          <a:xfrm>
            <a:off x="7929880" y="870585"/>
            <a:ext cx="3313430" cy="3271520"/>
          </a:xfrm>
          <a:prstGeom prst="rect">
            <a:avLst/>
          </a:prstGeom>
        </p:spPr>
      </p:pic>
      <p:sp>
        <p:nvSpPr>
          <p:cNvPr id="2" name="标题 1"/>
          <p:cNvSpPr>
            <a:spLocks noGrp="1"/>
          </p:cNvSpPr>
          <p:nvPr>
            <p:ph type="ctrTitle"/>
            <p:custDataLst>
              <p:tags r:id="rId13"/>
            </p:custDataLst>
          </p:nvPr>
        </p:nvSpPr>
        <p:spPr>
          <a:xfrm>
            <a:off x="975870" y="1194896"/>
            <a:ext cx="5265606" cy="4459954"/>
          </a:xfrm>
        </p:spPr>
        <p:txBody>
          <a:bodyPr wrap="square" anchor="ctr">
            <a:normAutofit/>
          </a:bodyPr>
          <a:lstStyle>
            <a:lvl1pPr algn="l">
              <a:lnSpc>
                <a:spcPct val="100000"/>
              </a:lnSpc>
              <a:defRPr sz="6600">
                <a:solidFill>
                  <a:schemeClr val="tx2"/>
                </a:solidFill>
                <a:latin typeface="+mj-ea"/>
                <a:ea typeface="+mj-ea"/>
              </a:defRPr>
            </a:lvl1pPr>
          </a:lstStyle>
          <a:p>
            <a:r>
              <a:rPr lang="zh-CN" altLang="en-US" dirty="0"/>
              <a:t>单击此处编辑母版标题样式</a:t>
            </a:r>
            <a:endParaRPr lang="zh-CN" altLang="en-US" dirty="0"/>
          </a:p>
        </p:txBody>
      </p:sp>
      <p:sp>
        <p:nvSpPr>
          <p:cNvPr id="4" name="日期占位符 3"/>
          <p:cNvSpPr>
            <a:spLocks noGrp="1"/>
          </p:cNvSpPr>
          <p:nvPr>
            <p:ph type="dt" sz="half" idx="10"/>
            <p:custDataLst>
              <p:tags r:id="rId14"/>
            </p:custDataLst>
          </p:nvPr>
        </p:nvSpPr>
        <p:spPr/>
        <p:txBody>
          <a:bodyPr wrap="square">
            <a:normAutofit/>
          </a:bodyPr>
          <a:lstStyle/>
          <a:p>
            <a:fld id="{5592522B-0F24-4480-B9DD-A9474A6880D6}" type="datetimeFigureOut">
              <a:rPr lang="zh-CN" altLang="en-US" smtClean="0"/>
            </a:fld>
            <a:endParaRPr lang="zh-CN" altLang="en-US" dirty="0"/>
          </a:p>
        </p:txBody>
      </p:sp>
      <p:sp>
        <p:nvSpPr>
          <p:cNvPr id="5" name="页脚占位符 4"/>
          <p:cNvSpPr>
            <a:spLocks noGrp="1"/>
          </p:cNvSpPr>
          <p:nvPr>
            <p:ph type="ftr" sz="quarter" idx="11"/>
            <p:custDataLst>
              <p:tags r:id="rId15"/>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6"/>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17"/>
            </p:custDataLst>
          </p:nvPr>
        </p:nvSpPr>
        <p:spPr>
          <a:xfrm>
            <a:off x="975870" y="5747947"/>
            <a:ext cx="5265606" cy="534160"/>
          </a:xfrm>
        </p:spPr>
        <p:txBody>
          <a:bodyPr wrap="square" anchor="t">
            <a:normAutofit/>
          </a:bodyPr>
          <a:lstStyle>
            <a:lvl1pPr marL="0" indent="0" algn="l">
              <a:lnSpc>
                <a:spcPct val="100000"/>
              </a:lnSpc>
              <a:buNone/>
              <a:defRPr sz="2400">
                <a:solidFill>
                  <a:schemeClr val="tx2"/>
                </a:solidFill>
              </a:defRPr>
            </a:lvl1pPr>
          </a:lstStyle>
          <a:p>
            <a:pPr lvl="0"/>
            <a:r>
              <a:rPr lang="zh-CN" altLang="en-US" dirty="0"/>
              <a:t>署名</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chor="b">
            <a:normAutofit/>
          </a:bodyPr>
          <a:lstStyle>
            <a:lvl1pPr>
              <a:defRPr sz="3600">
                <a:solidFill>
                  <a:schemeClr val="tx2"/>
                </a:solidFill>
              </a:defRPr>
            </a:lvl1p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lvl1pPr>
              <a:defRPr>
                <a:solidFill>
                  <a:schemeClr val="tx2"/>
                </a:solidFill>
              </a:defRPr>
            </a:lvl1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5" name="Rectangle 41712_#color_$lt2_$lt1-2499&amp;1982"/>
          <p:cNvSpPr/>
          <p:nvPr userDrawn="1">
            <p:custDataLst>
              <p:tags r:id="rId2"/>
            </p:custDataLst>
          </p:nvPr>
        </p:nvSpPr>
        <p:spPr>
          <a:xfrm>
            <a:off x="1200" y="0"/>
            <a:ext cx="12189600" cy="6858000"/>
          </a:xfrm>
          <a:prstGeom prst="rect">
            <a:avLst/>
          </a:prstGeom>
          <a:gradFill>
            <a:gsLst>
              <a:gs pos="0">
                <a:schemeClr val="bg2">
                  <a:alpha val="100000"/>
                </a:schemeClr>
              </a:gs>
              <a:gs pos="100000">
                <a:schemeClr val="bg1">
                  <a:alpha val="20000"/>
                </a:schemeClr>
              </a:gs>
            </a:gsLst>
            <a:lin ang="21068358"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6" name="Ellipse 2 (Stroke)_#color_$accent1_$accent1-2499&amp;1986"/>
          <p:cNvSpPr/>
          <p:nvPr userDrawn="1">
            <p:custDataLst>
              <p:tags r:id="rId3"/>
            </p:custDataLst>
          </p:nvPr>
        </p:nvSpPr>
        <p:spPr>
          <a:xfrm flipV="1">
            <a:off x="0" y="0"/>
            <a:ext cx="5658124" cy="6858000"/>
          </a:xfrm>
          <a:custGeom>
            <a:avLst/>
            <a:gdLst/>
            <a:ahLst/>
            <a:cxnLst/>
            <a:rect l="l" t="t" r="r" b="b"/>
            <a:pathLst>
              <a:path w="5658124" h="6858000">
                <a:moveTo>
                  <a:pt x="0" y="5525618"/>
                </a:moveTo>
                <a:lnTo>
                  <a:pt x="0" y="6858000"/>
                </a:lnTo>
                <a:lnTo>
                  <a:pt x="3952723" y="6858000"/>
                </a:lnTo>
                <a:cubicBezTo>
                  <a:pt x="4263555" y="6581902"/>
                  <a:pt x="4545228" y="6262802"/>
                  <a:pt x="4788687" y="5902452"/>
                </a:cubicBezTo>
                <a:cubicBezTo>
                  <a:pt x="6036386" y="4055707"/>
                  <a:pt x="5904421" y="1682179"/>
                  <a:pt x="4628604" y="0"/>
                </a:cubicBezTo>
                <a:lnTo>
                  <a:pt x="0" y="0"/>
                </a:lnTo>
                <a:lnTo>
                  <a:pt x="0" y="603432"/>
                </a:lnTo>
                <a:cubicBezTo>
                  <a:pt x="665350" y="444720"/>
                  <a:pt x="1392542" y="554733"/>
                  <a:pt x="2003997" y="967848"/>
                </a:cubicBezTo>
                <a:cubicBezTo>
                  <a:pt x="3161767" y="1750060"/>
                  <a:pt x="3466224" y="3322726"/>
                  <a:pt x="2684005" y="4480497"/>
                </a:cubicBezTo>
                <a:cubicBezTo>
                  <a:pt x="2077364" y="5378412"/>
                  <a:pt x="995265" y="5763070"/>
                  <a:pt x="0" y="5525618"/>
                </a:cubicBezTo>
              </a:path>
            </a:pathLst>
          </a:custGeom>
          <a:gradFill>
            <a:gsLst>
              <a:gs pos="0">
                <a:schemeClr val="accent1">
                  <a:alpha val="61000"/>
                </a:schemeClr>
              </a:gs>
              <a:gs pos="100000">
                <a:schemeClr val="accent1">
                  <a:alpha val="0"/>
                </a:schemeClr>
              </a:gs>
            </a:gsLst>
            <a:lin ang="11327290" scaled="0"/>
          </a:gradFill>
          <a:ln w="25400">
            <a:noFill/>
          </a:ln>
          <a:effectLst/>
        </p:spPr>
        <p:style>
          <a:lnRef idx="2">
            <a:schemeClr val="accent1">
              <a:lumMod val="75000"/>
            </a:schemeClr>
          </a:lnRef>
          <a:fillRef idx="1">
            <a:schemeClr val="accent1"/>
          </a:fillRef>
          <a:effectRef idx="0">
            <a:srgbClr val="FFFFFF"/>
          </a:effectRef>
          <a:fontRef idx="minor">
            <a:schemeClr val="lt1"/>
          </a:fontRef>
        </p:style>
      </p:sp>
      <p:pic>
        <p:nvPicPr>
          <p:cNvPr id="10" name="图片 9" descr="C:/Users/kingsoft/AppData/Local/Temp/fig2wpp/@png2x_pic2-2497&amp;1736.png"/>
          <p:cNvPicPr>
            <a:picLocks noChangeAspect="1"/>
          </p:cNvPicPr>
          <p:nvPr userDrawn="1">
            <p:custDataLst>
              <p:tags r:id="rId4"/>
            </p:custDataLst>
          </p:nvPr>
        </p:nvPicPr>
        <p:blipFill>
          <a:blip r:embed="rId5" r:link="rId6">
            <a:duotone>
              <a:schemeClr val="accent1">
                <a:shade val="45000"/>
                <a:satMod val="135000"/>
              </a:schemeClr>
              <a:prstClr val="white"/>
            </a:duotone>
            <a:extLst>
              <a:ext uri="{BEBA8EAE-BF5A-486C-A8C5-ECC9F3942E4B}">
                <a14:imgProps xmlns:a14="http://schemas.microsoft.com/office/drawing/2010/main">
                  <a14:imgLayer r:embed="rId7">
                    <a14:imgEffect>
                      <a14:brightnessContrast bright="-25000" contrast="60000"/>
                    </a14:imgEffect>
                  </a14:imgLayer>
                </a14:imgProps>
              </a:ext>
            </a:extLst>
          </a:blip>
          <a:stretch>
            <a:fillRect/>
          </a:stretch>
        </p:blipFill>
        <p:spPr>
          <a:xfrm>
            <a:off x="12700" y="2463800"/>
            <a:ext cx="5016500" cy="4394200"/>
          </a:xfrm>
          <a:prstGeom prst="rect">
            <a:avLst/>
          </a:prstGeom>
        </p:spPr>
      </p:pic>
      <p:pic>
        <p:nvPicPr>
          <p:cNvPr id="11" name="图片 10" descr="C:/Users/kingsoft/AppData/Local/Temp/fig2wpp/@png2x_pic1-2497&amp;1735.png"/>
          <p:cNvPicPr>
            <a:picLocks noChangeAspect="1"/>
          </p:cNvPicPr>
          <p:nvPr userDrawn="1">
            <p:custDataLst>
              <p:tags r:id="rId8"/>
            </p:custDataLst>
          </p:nvPr>
        </p:nvPicPr>
        <p:blipFill>
          <a:blip r:embed="rId9" r:link="rId6">
            <a:duotone>
              <a:schemeClr val="accent1">
                <a:shade val="45000"/>
                <a:satMod val="135000"/>
              </a:schemeClr>
              <a:prstClr val="white"/>
            </a:duotone>
            <a:extLst>
              <a:ext uri="{BEBA8EAE-BF5A-486C-A8C5-ECC9F3942E4B}">
                <a14:imgProps xmlns:a14="http://schemas.microsoft.com/office/drawing/2010/main">
                  <a14:imgLayer r:embed="rId10">
                    <a14:imgEffect>
                      <a14:brightnessContrast bright="-25000" contrast="60000"/>
                    </a14:imgEffect>
                  </a14:imgLayer>
                </a14:imgProps>
              </a:ext>
            </a:extLst>
          </a:blip>
          <a:stretch>
            <a:fillRect/>
          </a:stretch>
        </p:blipFill>
        <p:spPr>
          <a:xfrm>
            <a:off x="12700" y="1282700"/>
            <a:ext cx="2578100" cy="3759200"/>
          </a:xfrm>
          <a:prstGeom prst="rect">
            <a:avLst/>
          </a:prstGeom>
        </p:spPr>
      </p:pic>
      <p:sp>
        <p:nvSpPr>
          <p:cNvPr id="2" name="标题 1"/>
          <p:cNvSpPr>
            <a:spLocks noGrp="1"/>
          </p:cNvSpPr>
          <p:nvPr>
            <p:ph type="title" hasCustomPrompt="1"/>
            <p:custDataLst>
              <p:tags r:id="rId11"/>
            </p:custDataLst>
          </p:nvPr>
        </p:nvSpPr>
        <p:spPr>
          <a:xfrm>
            <a:off x="3404539" y="1565970"/>
            <a:ext cx="2100718" cy="1081088"/>
          </a:xfrm>
        </p:spPr>
        <p:txBody>
          <a:bodyPr wrap="square" anchor="b">
            <a:normAutofit/>
          </a:bodyPr>
          <a:lstStyle>
            <a:lvl1pPr>
              <a:defRPr sz="6000">
                <a:solidFill>
                  <a:schemeClr val="tx2"/>
                </a:solidFill>
                <a:latin typeface="+mj-ea"/>
                <a:ea typeface="+mj-ea"/>
              </a:defRPr>
            </a:lvl1pPr>
          </a:lstStyle>
          <a:p>
            <a:r>
              <a:rPr lang="zh-CN" altLang="en-US" dirty="0"/>
              <a:t>标题</a:t>
            </a:r>
            <a:endParaRPr lang="zh-CN" altLang="en-US" dirty="0"/>
          </a:p>
        </p:txBody>
      </p:sp>
      <p:sp>
        <p:nvSpPr>
          <p:cNvPr id="7" name="日期占位符 3"/>
          <p:cNvSpPr>
            <a:spLocks noGrp="1"/>
          </p:cNvSpPr>
          <p:nvPr>
            <p:ph type="dt" sz="half" idx="10"/>
            <p:custDataLst>
              <p:tags r:id="rId12"/>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13"/>
            </p:custDataLst>
          </p:nvPr>
        </p:nvSpPr>
        <p:spPr/>
        <p:txBody>
          <a:bodyPr/>
          <a:lstStyle/>
          <a:p>
            <a:endParaRPr lang="zh-CN" altLang="en-US"/>
          </a:p>
        </p:txBody>
      </p:sp>
      <p:sp>
        <p:nvSpPr>
          <p:cNvPr id="9" name="灯片编号占位符 5"/>
          <p:cNvSpPr>
            <a:spLocks noGrp="1"/>
          </p:cNvSpPr>
          <p:nvPr>
            <p:ph type="sldNum" sz="quarter" idx="12"/>
            <p:custDataLst>
              <p:tags r:id="rId1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9" name="Rectangle 41712_#color_$lt2_$lt1-2499&amp;1992"/>
          <p:cNvSpPr/>
          <p:nvPr userDrawn="1">
            <p:custDataLst>
              <p:tags r:id="rId2"/>
            </p:custDataLst>
          </p:nvPr>
        </p:nvSpPr>
        <p:spPr>
          <a:xfrm>
            <a:off x="0" y="0"/>
            <a:ext cx="12192000" cy="6858000"/>
          </a:xfrm>
          <a:prstGeom prst="rect">
            <a:avLst/>
          </a:prstGeom>
          <a:gradFill>
            <a:gsLst>
              <a:gs pos="0">
                <a:schemeClr val="bg2">
                  <a:alpha val="100000"/>
                </a:schemeClr>
              </a:gs>
              <a:gs pos="100000">
                <a:schemeClr val="bg1">
                  <a:alpha val="20000"/>
                </a:schemeClr>
              </a:gs>
            </a:gsLst>
            <a:lin ang="21068358"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10" name="Ellipse 1 (Stroke)_#color_$accent1_$accent1-2499&amp;1995"/>
          <p:cNvSpPr/>
          <p:nvPr userDrawn="1">
            <p:custDataLst>
              <p:tags r:id="rId3"/>
            </p:custDataLst>
          </p:nvPr>
        </p:nvSpPr>
        <p:spPr>
          <a:xfrm>
            <a:off x="0" y="0"/>
            <a:ext cx="6724644" cy="5728950"/>
          </a:xfrm>
          <a:custGeom>
            <a:avLst/>
            <a:gdLst/>
            <a:ahLst/>
            <a:cxnLst/>
            <a:rect l="l" t="t" r="r" b="b"/>
            <a:pathLst>
              <a:path w="6724644" h="5728950">
                <a:moveTo>
                  <a:pt x="0" y="3188424"/>
                </a:moveTo>
                <a:lnTo>
                  <a:pt x="0" y="5728945"/>
                </a:lnTo>
                <a:cubicBezTo>
                  <a:pt x="1151291" y="5721541"/>
                  <a:pt x="2316442" y="5424259"/>
                  <a:pt x="3384804" y="4807445"/>
                </a:cubicBezTo>
                <a:cubicBezTo>
                  <a:pt x="5230533" y="3741814"/>
                  <a:pt x="6394780" y="1949120"/>
                  <a:pt x="6724650" y="0"/>
                </a:cubicBezTo>
                <a:lnTo>
                  <a:pt x="4126662" y="0"/>
                </a:lnTo>
                <a:cubicBezTo>
                  <a:pt x="3836238" y="1061762"/>
                  <a:pt x="3143415" y="2013877"/>
                  <a:pt x="2114804" y="2607742"/>
                </a:cubicBezTo>
                <a:cubicBezTo>
                  <a:pt x="1447178" y="2993187"/>
                  <a:pt x="719590" y="3180677"/>
                  <a:pt x="0" y="3188424"/>
                </a:cubicBezTo>
              </a:path>
            </a:pathLst>
          </a:custGeom>
          <a:gradFill>
            <a:gsLst>
              <a:gs pos="0">
                <a:schemeClr val="accent1">
                  <a:alpha val="38000"/>
                </a:schemeClr>
              </a:gs>
              <a:gs pos="100000">
                <a:schemeClr val="accent1">
                  <a:alpha val="0"/>
                </a:schemeClr>
              </a:gs>
            </a:gsLst>
            <a:lin ang="18900000"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11" name="Ellipse 3 (Stroke)_#color_$accent1_$accent1-2499&amp;1966"/>
          <p:cNvSpPr/>
          <p:nvPr userDrawn="1">
            <p:custDataLst>
              <p:tags r:id="rId4"/>
            </p:custDataLst>
          </p:nvPr>
        </p:nvSpPr>
        <p:spPr>
          <a:xfrm>
            <a:off x="9942351" y="665244"/>
            <a:ext cx="1513043" cy="1513043"/>
          </a:xfrm>
          <a:custGeom>
            <a:avLst/>
            <a:gdLst/>
            <a:ahLst/>
            <a:cxnLst/>
            <a:rect l="l" t="t" r="r" b="b"/>
            <a:pathLst>
              <a:path w="1513043" h="1513043">
                <a:moveTo>
                  <a:pt x="321434" y="1007720"/>
                </a:moveTo>
                <a:cubicBezTo>
                  <a:pt x="182702" y="767428"/>
                  <a:pt x="265032" y="460167"/>
                  <a:pt x="505324" y="321434"/>
                </a:cubicBezTo>
                <a:cubicBezTo>
                  <a:pt x="745616" y="182702"/>
                  <a:pt x="1052876" y="265032"/>
                  <a:pt x="1191609" y="505324"/>
                </a:cubicBezTo>
                <a:cubicBezTo>
                  <a:pt x="1330338" y="745616"/>
                  <a:pt x="1248011" y="1052876"/>
                  <a:pt x="1007720" y="1191609"/>
                </a:cubicBezTo>
                <a:cubicBezTo>
                  <a:pt x="767428" y="1330338"/>
                  <a:pt x="460167" y="1248011"/>
                  <a:pt x="321434" y="1007720"/>
                </a:cubicBezTo>
                <a:moveTo>
                  <a:pt x="101464" y="1134720"/>
                </a:moveTo>
                <a:cubicBezTo>
                  <a:pt x="-107409" y="772941"/>
                  <a:pt x="16546" y="310337"/>
                  <a:pt x="378324" y="101464"/>
                </a:cubicBezTo>
                <a:cubicBezTo>
                  <a:pt x="740103" y="-107409"/>
                  <a:pt x="1202707" y="16546"/>
                  <a:pt x="1411580" y="378324"/>
                </a:cubicBezTo>
                <a:cubicBezTo>
                  <a:pt x="1620457" y="740103"/>
                  <a:pt x="1496492" y="1202707"/>
                  <a:pt x="1134720" y="1411580"/>
                </a:cubicBezTo>
                <a:cubicBezTo>
                  <a:pt x="772941" y="1620457"/>
                  <a:pt x="310337" y="1496492"/>
                  <a:pt x="101464" y="1134720"/>
                </a:cubicBezTo>
              </a:path>
            </a:pathLst>
          </a:custGeom>
          <a:gradFill>
            <a:gsLst>
              <a:gs pos="0">
                <a:schemeClr val="accent1">
                  <a:alpha val="25000"/>
                </a:schemeClr>
              </a:gs>
              <a:gs pos="100000">
                <a:schemeClr val="accent1">
                  <a:alpha val="0"/>
                </a:schemeClr>
              </a:gs>
            </a:gsLst>
            <a:lin ang="13232969"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12" name="Ellipse 2 (Stroke)_#color_$accent1_$accent1-2499&amp;1998"/>
          <p:cNvSpPr/>
          <p:nvPr userDrawn="1">
            <p:custDataLst>
              <p:tags r:id="rId5"/>
            </p:custDataLst>
          </p:nvPr>
        </p:nvSpPr>
        <p:spPr>
          <a:xfrm>
            <a:off x="0" y="1288018"/>
            <a:ext cx="7131416" cy="5569982"/>
          </a:xfrm>
          <a:custGeom>
            <a:avLst/>
            <a:gdLst/>
            <a:ahLst/>
            <a:cxnLst/>
            <a:rect l="l" t="t" r="r" b="b"/>
            <a:pathLst>
              <a:path w="7131416" h="5569982">
                <a:moveTo>
                  <a:pt x="6900240" y="5569979"/>
                </a:moveTo>
                <a:cubicBezTo>
                  <a:pt x="7283590" y="4460011"/>
                  <a:pt x="7201624" y="3196196"/>
                  <a:pt x="6568377" y="2099374"/>
                </a:cubicBezTo>
                <a:cubicBezTo>
                  <a:pt x="5409311" y="91815"/>
                  <a:pt x="2842247" y="-596028"/>
                  <a:pt x="834690" y="563039"/>
                </a:cubicBezTo>
                <a:cubicBezTo>
                  <a:pt x="524253" y="742269"/>
                  <a:pt x="245374" y="955167"/>
                  <a:pt x="0" y="1194458"/>
                </a:cubicBezTo>
                <a:lnTo>
                  <a:pt x="0" y="5569979"/>
                </a:lnTo>
                <a:lnTo>
                  <a:pt x="2002841" y="5569979"/>
                </a:lnTo>
                <a:cubicBezTo>
                  <a:pt x="1801774" y="5433822"/>
                  <a:pt x="1627632" y="5251158"/>
                  <a:pt x="1498054" y="5026724"/>
                </a:cubicBezTo>
                <a:cubicBezTo>
                  <a:pt x="1040393" y="4234028"/>
                  <a:pt x="1311986" y="3220402"/>
                  <a:pt x="2104695" y="2762745"/>
                </a:cubicBezTo>
                <a:cubicBezTo>
                  <a:pt x="2897391" y="2305075"/>
                  <a:pt x="3911003" y="2576678"/>
                  <a:pt x="4368673" y="3369374"/>
                </a:cubicBezTo>
                <a:cubicBezTo>
                  <a:pt x="4806264" y="4127297"/>
                  <a:pt x="4577169" y="5087188"/>
                  <a:pt x="3863340" y="5569979"/>
                </a:cubicBezTo>
                <a:lnTo>
                  <a:pt x="6900240" y="5569979"/>
                </a:lnTo>
              </a:path>
            </a:pathLst>
          </a:custGeom>
          <a:gradFill>
            <a:gsLst>
              <a:gs pos="0">
                <a:schemeClr val="accent1">
                  <a:alpha val="75000"/>
                </a:schemeClr>
              </a:gs>
              <a:gs pos="100000">
                <a:schemeClr val="accent1">
                  <a:alpha val="0"/>
                </a:schemeClr>
              </a:gs>
            </a:gsLst>
            <a:lin ang="18527290"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2" name="标题 1"/>
          <p:cNvSpPr>
            <a:spLocks noGrp="1"/>
          </p:cNvSpPr>
          <p:nvPr>
            <p:ph type="title" hasCustomPrompt="1"/>
            <p:custDataLst>
              <p:tags r:id="rId6"/>
            </p:custDataLst>
          </p:nvPr>
        </p:nvSpPr>
        <p:spPr>
          <a:xfrm>
            <a:off x="6485641" y="4815291"/>
            <a:ext cx="4988607" cy="1513043"/>
          </a:xfrm>
        </p:spPr>
        <p:txBody>
          <a:bodyPr wrap="square" anchor="t">
            <a:normAutofit/>
          </a:bodyPr>
          <a:lstStyle>
            <a:lvl1pPr algn="r">
              <a:defRPr sz="5000">
                <a:solidFill>
                  <a:schemeClr val="tx2"/>
                </a:solidFill>
                <a:latin typeface="+mj-ea"/>
                <a:ea typeface="+mj-ea"/>
              </a:defRPr>
            </a:lvl1pPr>
          </a:lstStyle>
          <a:p>
            <a:r>
              <a:rPr lang="zh-CN" altLang="en-US" dirty="0"/>
              <a:t>编辑母版标题</a:t>
            </a:r>
            <a:endParaRPr lang="zh-CN" altLang="en-US" dirty="0"/>
          </a:p>
        </p:txBody>
      </p:sp>
      <p:sp>
        <p:nvSpPr>
          <p:cNvPr id="8" name="节编号 3"/>
          <p:cNvSpPr>
            <a:spLocks noGrp="1"/>
          </p:cNvSpPr>
          <p:nvPr>
            <p:ph type="body" sz="quarter" idx="13" hasCustomPrompt="1"/>
            <p:custDataLst>
              <p:tags r:id="rId7"/>
            </p:custDataLst>
          </p:nvPr>
        </p:nvSpPr>
        <p:spPr>
          <a:xfrm>
            <a:off x="6485641" y="2042709"/>
            <a:ext cx="4988607" cy="2608125"/>
          </a:xfrm>
        </p:spPr>
        <p:txBody>
          <a:bodyPr wrap="square" anchor="b">
            <a:normAutofit/>
          </a:bodyPr>
          <a:lstStyle>
            <a:lvl1pPr marL="0" indent="0" algn="r">
              <a:buNone/>
              <a:defRPr sz="8000" b="1">
                <a:solidFill>
                  <a:schemeClr val="accent1">
                    <a:lumMod val="75000"/>
                  </a:schemeClr>
                </a:solidFill>
                <a:latin typeface="+mj-ea"/>
                <a:ea typeface="+mj-ea"/>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8"/>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9"/>
            </p:custDataLst>
          </p:nvPr>
        </p:nvSpPr>
        <p:spPr/>
        <p:txBody>
          <a:bodyPr/>
          <a:lstStyle/>
          <a:p>
            <a:endParaRPr lang="zh-CN" altLang="en-US"/>
          </a:p>
        </p:txBody>
      </p:sp>
      <p:sp>
        <p:nvSpPr>
          <p:cNvPr id="6" name="灯片编号占位符 6"/>
          <p:cNvSpPr>
            <a:spLocks noGrp="1"/>
          </p:cNvSpPr>
          <p:nvPr>
            <p:ph type="sldNum" sz="quarter" idx="12"/>
            <p:custDataLst>
              <p:tags r:id="rId10"/>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94800" y="360000"/>
            <a:ext cx="10800000" cy="720000"/>
          </a:xfrm>
        </p:spPr>
        <p:txBody>
          <a:bodyPr vert="horz" wrap="square" lIns="0" tIns="0" rIns="0" bIns="0" rtlCol="0" anchor="ctr">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4800" y="1364400"/>
            <a:ext cx="5181600" cy="481320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313200" y="1364400"/>
            <a:ext cx="5181600" cy="481320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94800" y="360000"/>
            <a:ext cx="10800000" cy="720000"/>
          </a:xfrm>
        </p:spPr>
        <p:txBody>
          <a:bodyPr vert="horz" wrap="square" lIns="0" tIns="0" rIns="0" bIns="0" rtlCol="0" anchor="ctr">
            <a:normAutofit/>
          </a:bodyPr>
          <a:lstStyle>
            <a:lvl1pPr>
              <a:defRPr lang="zh-CN" altLang="en-US" dirty="0"/>
            </a:lvl1pPr>
          </a:lstStyle>
          <a:p>
            <a:pPr lvl="0"/>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94800" y="1364400"/>
            <a:ext cx="5157787" cy="540000"/>
          </a:xfrm>
        </p:spPr>
        <p:txBody>
          <a:bodyPr wrap="square"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4"/>
            </p:custDataLst>
          </p:nvPr>
        </p:nvSpPr>
        <p:spPr>
          <a:xfrm>
            <a:off x="694800" y="2061275"/>
            <a:ext cx="5157787" cy="4128388"/>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5"/>
            </p:custDataLst>
          </p:nvPr>
        </p:nvSpPr>
        <p:spPr>
          <a:xfrm>
            <a:off x="6311612" y="1364400"/>
            <a:ext cx="5183188" cy="540000"/>
          </a:xfrm>
        </p:spPr>
        <p:txBody>
          <a:bodyPr wrap="square"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6"/>
            </p:custDataLst>
          </p:nvPr>
        </p:nvSpPr>
        <p:spPr>
          <a:xfrm>
            <a:off x="6311612" y="2061275"/>
            <a:ext cx="5183188" cy="4128388"/>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7"/>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838200" y="360000"/>
            <a:ext cx="10515600" cy="581760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94800" y="360000"/>
            <a:ext cx="10800000" cy="720000"/>
          </a:xfrm>
        </p:spPr>
        <p:txBody>
          <a:bodyPr wrap="square">
            <a:normAutofit/>
          </a:bodyPr>
          <a:lstStyle>
            <a:lvl1pPr>
              <a:defRPr>
                <a:latin typeface="+mj-ea"/>
                <a:ea typeface="+mj-ea"/>
              </a:defRPr>
            </a:lvl1p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3"/>
            </p:custDataLst>
          </p:nvPr>
        </p:nvSpPr>
        <p:spPr>
          <a:xfrm>
            <a:off x="694800" y="1296000"/>
            <a:ext cx="10799998" cy="576000"/>
          </a:xfrm>
        </p:spPr>
        <p:txBody>
          <a:bodyPr wrap="square" anchor="t">
            <a:normAutofit/>
          </a:bodyPr>
          <a:lstStyle>
            <a:lvl1pPr marL="0" indent="0">
              <a:buNone/>
              <a:defRPr sz="2800" b="0">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5"/>
            </p:custDataLst>
          </p:nvPr>
        </p:nvSpPr>
        <p:spPr/>
        <p:txBody>
          <a:bodyPr/>
          <a:lstStyle/>
          <a:p>
            <a:endParaRPr lang="zh-CN" altLang="en-US"/>
          </a:p>
        </p:txBody>
      </p:sp>
      <p:sp>
        <p:nvSpPr>
          <p:cNvPr id="9"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8" name="Rectangle 41712_#color_$lt2_$lt1-2499&amp;2010"/>
          <p:cNvSpPr/>
          <p:nvPr userDrawn="1">
            <p:custDataLst>
              <p:tags r:id="rId2"/>
            </p:custDataLst>
          </p:nvPr>
        </p:nvSpPr>
        <p:spPr>
          <a:xfrm>
            <a:off x="0" y="0"/>
            <a:ext cx="12192000" cy="6858000"/>
          </a:xfrm>
          <a:prstGeom prst="rect">
            <a:avLst/>
          </a:prstGeom>
          <a:gradFill>
            <a:gsLst>
              <a:gs pos="0">
                <a:schemeClr val="bg2">
                  <a:alpha val="100000"/>
                </a:schemeClr>
              </a:gs>
              <a:gs pos="100000">
                <a:schemeClr val="bg1">
                  <a:alpha val="20000"/>
                </a:schemeClr>
              </a:gs>
            </a:gsLst>
            <a:lin ang="21068358"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9" name="Ellipse 1 (Stroke)_#color_$accent1_$accent1-2499&amp;2013"/>
          <p:cNvSpPr/>
          <p:nvPr userDrawn="1">
            <p:custDataLst>
              <p:tags r:id="rId3"/>
            </p:custDataLst>
          </p:nvPr>
        </p:nvSpPr>
        <p:spPr>
          <a:xfrm>
            <a:off x="5094015" y="0"/>
            <a:ext cx="7097985" cy="5688647"/>
          </a:xfrm>
          <a:custGeom>
            <a:avLst/>
            <a:gdLst/>
            <a:ahLst/>
            <a:cxnLst/>
            <a:rect l="l" t="t" r="r" b="b"/>
            <a:pathLst>
              <a:path w="7097985" h="5688647">
                <a:moveTo>
                  <a:pt x="2598687" y="0"/>
                </a:moveTo>
                <a:cubicBezTo>
                  <a:pt x="2574481" y="112621"/>
                  <a:pt x="2557475" y="228162"/>
                  <a:pt x="2548217" y="346164"/>
                </a:cubicBezTo>
                <a:cubicBezTo>
                  <a:pt x="2435962" y="1777136"/>
                  <a:pt x="3504997" y="3028175"/>
                  <a:pt x="4935969" y="3140431"/>
                </a:cubicBezTo>
                <a:cubicBezTo>
                  <a:pt x="5787835" y="3207258"/>
                  <a:pt x="6575946" y="2855443"/>
                  <a:pt x="7097979" y="2257844"/>
                </a:cubicBezTo>
                <a:lnTo>
                  <a:pt x="7097979" y="5301640"/>
                </a:lnTo>
                <a:cubicBezTo>
                  <a:pt x="6374371" y="5600573"/>
                  <a:pt x="5571300" y="5738076"/>
                  <a:pt x="4737316" y="5672646"/>
                </a:cubicBezTo>
                <a:cubicBezTo>
                  <a:pt x="1907832" y="5450675"/>
                  <a:pt x="-205970" y="2976994"/>
                  <a:pt x="15998" y="147516"/>
                </a:cubicBezTo>
                <a:cubicBezTo>
                  <a:pt x="19873" y="98123"/>
                  <a:pt x="24434" y="48948"/>
                  <a:pt x="29671" y="0"/>
                </a:cubicBezTo>
                <a:lnTo>
                  <a:pt x="2598687" y="0"/>
                </a:lnTo>
              </a:path>
            </a:pathLst>
          </a:custGeom>
          <a:gradFill>
            <a:gsLst>
              <a:gs pos="0">
                <a:schemeClr val="accent1">
                  <a:alpha val="60000"/>
                </a:schemeClr>
              </a:gs>
              <a:gs pos="100000">
                <a:schemeClr val="accent1">
                  <a:alpha val="0"/>
                </a:schemeClr>
              </a:gs>
            </a:gsLst>
            <a:lin ang="2169822"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11" name="Ellipse 2 (Stroke)_#color_$accent1_$accent1-2499&amp;2016"/>
          <p:cNvSpPr/>
          <p:nvPr userDrawn="1">
            <p:custDataLst>
              <p:tags r:id="rId4"/>
            </p:custDataLst>
          </p:nvPr>
        </p:nvSpPr>
        <p:spPr>
          <a:xfrm>
            <a:off x="6333492" y="1893075"/>
            <a:ext cx="5858508" cy="4964925"/>
          </a:xfrm>
          <a:custGeom>
            <a:avLst/>
            <a:gdLst/>
            <a:ahLst/>
            <a:cxnLst/>
            <a:rect l="l" t="t" r="r" b="b"/>
            <a:pathLst>
              <a:path w="5858508" h="4964925">
                <a:moveTo>
                  <a:pt x="5858510" y="341579"/>
                </a:moveTo>
                <a:cubicBezTo>
                  <a:pt x="5446243" y="164041"/>
                  <a:pt x="4998250" y="50128"/>
                  <a:pt x="4525823" y="13067"/>
                </a:cubicBezTo>
                <a:cubicBezTo>
                  <a:pt x="2214791" y="-168229"/>
                  <a:pt x="194363" y="1558265"/>
                  <a:pt x="13067" y="3869296"/>
                </a:cubicBezTo>
                <a:cubicBezTo>
                  <a:pt x="-16357" y="4244365"/>
                  <a:pt x="4471" y="4611776"/>
                  <a:pt x="69893" y="4964925"/>
                </a:cubicBezTo>
                <a:lnTo>
                  <a:pt x="2728316" y="4964925"/>
                </a:lnTo>
                <a:cubicBezTo>
                  <a:pt x="2588692" y="4698200"/>
                  <a:pt x="2520010" y="4390225"/>
                  <a:pt x="2545283" y="4067937"/>
                </a:cubicBezTo>
                <a:cubicBezTo>
                  <a:pt x="2616873" y="3155417"/>
                  <a:pt x="3414649" y="2473706"/>
                  <a:pt x="4327182" y="2545283"/>
                </a:cubicBezTo>
                <a:cubicBezTo>
                  <a:pt x="5239703" y="2616873"/>
                  <a:pt x="5921426" y="3414649"/>
                  <a:pt x="5849836" y="4327182"/>
                </a:cubicBezTo>
                <a:cubicBezTo>
                  <a:pt x="5831789" y="4557217"/>
                  <a:pt x="5767591" y="4772597"/>
                  <a:pt x="5667045" y="4964925"/>
                </a:cubicBezTo>
                <a:lnTo>
                  <a:pt x="5858510" y="4964925"/>
                </a:lnTo>
                <a:lnTo>
                  <a:pt x="5858510" y="341579"/>
                </a:lnTo>
              </a:path>
            </a:pathLst>
          </a:custGeom>
          <a:gradFill>
            <a:gsLst>
              <a:gs pos="0">
                <a:schemeClr val="accent1">
                  <a:alpha val="100000"/>
                </a:schemeClr>
              </a:gs>
              <a:gs pos="100000">
                <a:schemeClr val="accent1">
                  <a:alpha val="0"/>
                </a:schemeClr>
              </a:gs>
            </a:gsLst>
            <a:lin ang="6196425"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pic>
        <p:nvPicPr>
          <p:cNvPr id="12" name="图片 11" descr="C:/Users/kingsoft/AppData/Local/Temp/fig2wpp/@png2x_Frame 1-2497&amp;1919.png"/>
          <p:cNvPicPr>
            <a:picLocks noChangeAspect="1"/>
          </p:cNvPicPr>
          <p:nvPr userDrawn="1">
            <p:custDataLst>
              <p:tags r:id="rId5"/>
            </p:custDataLst>
          </p:nvPr>
        </p:nvPicPr>
        <p:blipFill>
          <a:blip r:embed="rId6" r:link="rId7">
            <a:duotone>
              <a:schemeClr val="accent1">
                <a:shade val="45000"/>
                <a:satMod val="135000"/>
              </a:schemeClr>
              <a:prstClr val="white"/>
            </a:duotone>
            <a:extLst>
              <a:ext uri="{BEBA8EAE-BF5A-486C-A8C5-ECC9F3942E4B}">
                <a14:imgProps xmlns:a14="http://schemas.microsoft.com/office/drawing/2010/main">
                  <a14:imgLayer r:embed="rId8">
                    <a14:imgEffect>
                      <a14:brightnessContrast bright="-25000" contrast="60000"/>
                    </a14:imgEffect>
                    <a14:imgEffect>
                      <a14:saturation sat="400000"/>
                    </a14:imgEffect>
                  </a14:imgLayer>
                </a14:imgProps>
              </a:ext>
            </a:extLst>
          </a:blip>
          <a:stretch>
            <a:fillRect/>
          </a:stretch>
        </p:blipFill>
        <p:spPr>
          <a:xfrm>
            <a:off x="3573780" y="0"/>
            <a:ext cx="8617585" cy="6858000"/>
          </a:xfrm>
          <a:prstGeom prst="rect">
            <a:avLst/>
          </a:prstGeom>
        </p:spPr>
      </p:pic>
      <p:pic>
        <p:nvPicPr>
          <p:cNvPr id="13" name="图片 12" descr="C:/Users/kingsoft/AppData/Local/Temp/fig2wpp/@png2x_Frame 1-2497&amp;1920.png"/>
          <p:cNvPicPr>
            <a:picLocks noChangeAspect="1"/>
          </p:cNvPicPr>
          <p:nvPr userDrawn="1">
            <p:custDataLst>
              <p:tags r:id="rId9"/>
            </p:custDataLst>
          </p:nvPr>
        </p:nvPicPr>
        <p:blipFill>
          <a:blip r:embed="rId10" r:link="rId7">
            <a:duotone>
              <a:schemeClr val="accent1">
                <a:shade val="45000"/>
                <a:satMod val="135000"/>
              </a:schemeClr>
              <a:prstClr val="white"/>
            </a:duotone>
            <a:extLst>
              <a:ext uri="{BEBA8EAE-BF5A-486C-A8C5-ECC9F3942E4B}">
                <a14:imgProps xmlns:a14="http://schemas.microsoft.com/office/drawing/2010/main">
                  <a14:imgLayer r:embed="rId11">
                    <a14:imgEffect>
                      <a14:brightnessContrast bright="-25000" contrast="60000"/>
                    </a14:imgEffect>
                    <a14:imgEffect>
                      <a14:saturation sat="400000"/>
                    </a14:imgEffect>
                  </a14:imgLayer>
                </a14:imgProps>
              </a:ext>
            </a:extLst>
          </a:blip>
          <a:stretch>
            <a:fillRect/>
          </a:stretch>
        </p:blipFill>
        <p:spPr>
          <a:xfrm>
            <a:off x="9027795" y="0"/>
            <a:ext cx="3163570" cy="5452110"/>
          </a:xfrm>
          <a:prstGeom prst="rect">
            <a:avLst/>
          </a:prstGeom>
        </p:spPr>
      </p:pic>
      <p:sp>
        <p:nvSpPr>
          <p:cNvPr id="15" name="Ellipse 3 (Stroke)_#color_$accent1_$accent1-2499&amp;2017"/>
          <p:cNvSpPr/>
          <p:nvPr userDrawn="1">
            <p:custDataLst>
              <p:tags r:id="rId12"/>
            </p:custDataLst>
          </p:nvPr>
        </p:nvSpPr>
        <p:spPr>
          <a:xfrm rot="18000000">
            <a:off x="607058" y="530830"/>
            <a:ext cx="1512791" cy="1512791"/>
          </a:xfrm>
          <a:custGeom>
            <a:avLst/>
            <a:gdLst/>
            <a:ahLst/>
            <a:cxnLst/>
            <a:rect l="l" t="t" r="r" b="b"/>
            <a:pathLst>
              <a:path w="1512791" h="1512791">
                <a:moveTo>
                  <a:pt x="756395" y="1258791"/>
                </a:moveTo>
                <a:cubicBezTo>
                  <a:pt x="1033860" y="1258791"/>
                  <a:pt x="1258791" y="1033860"/>
                  <a:pt x="1258791" y="756395"/>
                </a:cubicBezTo>
                <a:cubicBezTo>
                  <a:pt x="1258791" y="478930"/>
                  <a:pt x="1033860" y="254000"/>
                  <a:pt x="756395" y="254000"/>
                </a:cubicBezTo>
                <a:cubicBezTo>
                  <a:pt x="478930" y="254000"/>
                  <a:pt x="254000" y="478930"/>
                  <a:pt x="254000" y="756395"/>
                </a:cubicBezTo>
                <a:cubicBezTo>
                  <a:pt x="254000" y="1033860"/>
                  <a:pt x="478930" y="1258791"/>
                  <a:pt x="756395" y="1258791"/>
                </a:cubicBezTo>
                <a:moveTo>
                  <a:pt x="756395" y="1512786"/>
                </a:moveTo>
                <a:cubicBezTo>
                  <a:pt x="1174140" y="1512786"/>
                  <a:pt x="1512786" y="1174140"/>
                  <a:pt x="1512786" y="756395"/>
                </a:cubicBezTo>
                <a:cubicBezTo>
                  <a:pt x="1512786" y="338649"/>
                  <a:pt x="1174140" y="0"/>
                  <a:pt x="756395" y="0"/>
                </a:cubicBezTo>
                <a:cubicBezTo>
                  <a:pt x="338649" y="0"/>
                  <a:pt x="0" y="338649"/>
                  <a:pt x="0" y="756395"/>
                </a:cubicBezTo>
                <a:cubicBezTo>
                  <a:pt x="0" y="1174140"/>
                  <a:pt x="338649" y="1512786"/>
                  <a:pt x="756395" y="1512786"/>
                </a:cubicBezTo>
              </a:path>
            </a:pathLst>
          </a:custGeom>
          <a:gradFill>
            <a:gsLst>
              <a:gs pos="0">
                <a:schemeClr val="accent1">
                  <a:alpha val="50000"/>
                </a:schemeClr>
              </a:gs>
              <a:gs pos="100000">
                <a:schemeClr val="accent1">
                  <a:alpha val="0"/>
                </a:schemeClr>
              </a:gs>
            </a:gsLst>
            <a:lin ang="6032969"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2" name="标题 1"/>
          <p:cNvSpPr>
            <a:spLocks noGrp="1"/>
          </p:cNvSpPr>
          <p:nvPr>
            <p:ph type="ctrTitle" hasCustomPrompt="1"/>
            <p:custDataLst>
              <p:tags r:id="rId13"/>
            </p:custDataLst>
          </p:nvPr>
        </p:nvSpPr>
        <p:spPr>
          <a:xfrm>
            <a:off x="1158600" y="1414699"/>
            <a:ext cx="4937400" cy="3985976"/>
          </a:xfrm>
        </p:spPr>
        <p:txBody>
          <a:bodyPr wrap="square" anchor="ctr">
            <a:normAutofit/>
          </a:bodyPr>
          <a:lstStyle>
            <a:lvl1pPr algn="l">
              <a:lnSpc>
                <a:spcPct val="100000"/>
              </a:lnSpc>
              <a:defRPr sz="6600">
                <a:latin typeface="+mj-ea"/>
                <a:ea typeface="+mj-ea"/>
              </a:defRPr>
            </a:lvl1pPr>
          </a:lstStyle>
          <a:p>
            <a:r>
              <a:rPr lang="zh-CN" altLang="en-US" dirty="0"/>
              <a:t>编辑标题</a:t>
            </a:r>
            <a:endParaRPr lang="zh-CN" altLang="en-US" dirty="0"/>
          </a:p>
        </p:txBody>
      </p:sp>
      <p:sp>
        <p:nvSpPr>
          <p:cNvPr id="4" name="日期占位符 3"/>
          <p:cNvSpPr>
            <a:spLocks noGrp="1"/>
          </p:cNvSpPr>
          <p:nvPr>
            <p:ph type="dt" sz="half" idx="10"/>
            <p:custDataLst>
              <p:tags r:id="rId1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5"/>
            </p:custDataLst>
          </p:nvPr>
        </p:nvSpPr>
        <p:spPr/>
        <p:txBody>
          <a:bodyPr/>
          <a:lstStyle/>
          <a:p>
            <a:endParaRPr lang="zh-CN" altLang="en-US"/>
          </a:p>
        </p:txBody>
      </p:sp>
      <p:sp>
        <p:nvSpPr>
          <p:cNvPr id="6" name="灯片编号占位符 5"/>
          <p:cNvSpPr>
            <a:spLocks noGrp="1"/>
          </p:cNvSpPr>
          <p:nvPr>
            <p:ph type="sldNum" sz="quarter" idx="12"/>
            <p:custDataLst>
              <p:tags r:id="rId16"/>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4" name="署名占位符 10"/>
          <p:cNvSpPr>
            <a:spLocks noGrp="1"/>
          </p:cNvSpPr>
          <p:nvPr>
            <p:ph type="body" sz="quarter" idx="17" hasCustomPrompt="1"/>
            <p:custDataLst>
              <p:tags r:id="rId17"/>
            </p:custDataLst>
          </p:nvPr>
        </p:nvSpPr>
        <p:spPr>
          <a:xfrm>
            <a:off x="1158600" y="5613400"/>
            <a:ext cx="4937400" cy="631825"/>
          </a:xfrm>
        </p:spPr>
        <p:txBody>
          <a:bodyPr wrap="square" anchor="ctr">
            <a:normAutofit/>
          </a:bodyPr>
          <a:lstStyle>
            <a:lvl1pPr marL="0" indent="0" algn="l">
              <a:lnSpc>
                <a:spcPct val="100000"/>
              </a:lnSpc>
              <a:buNone/>
              <a:defRPr sz="2400">
                <a:solidFill>
                  <a:schemeClr val="tx2"/>
                </a:solidFill>
              </a:defRPr>
            </a:lvl1pPr>
          </a:lstStyle>
          <a:p>
            <a:pPr lvl="0"/>
            <a:r>
              <a:rPr lang="zh-CN" altLang="en-US" dirty="0"/>
              <a:t>署名</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9" Type="http://schemas.openxmlformats.org/officeDocument/2006/relationships/theme" Target="../theme/theme2.xml"/><Relationship Id="rId18" Type="http://schemas.openxmlformats.org/officeDocument/2006/relationships/tags" Target="../tags/tag143.xml"/><Relationship Id="rId17" Type="http://schemas.openxmlformats.org/officeDocument/2006/relationships/tags" Target="../tags/tag142.xml"/><Relationship Id="rId16" Type="http://schemas.openxmlformats.org/officeDocument/2006/relationships/tags" Target="../tags/tag141.xml"/><Relationship Id="rId15" Type="http://schemas.openxmlformats.org/officeDocument/2006/relationships/tags" Target="../tags/tag140.xml"/><Relationship Id="rId14" Type="http://schemas.openxmlformats.org/officeDocument/2006/relationships/tags" Target="../tags/tag139.xml"/><Relationship Id="rId13" Type="http://schemas.openxmlformats.org/officeDocument/2006/relationships/tags" Target="../tags/tag138.xml"/><Relationship Id="rId12" Type="http://schemas.openxmlformats.org/officeDocument/2006/relationships/tags" Target="../tags/tag137.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1" name="Rectangle 41712_#color_$lt2_$lt1-2499&amp;2004"/>
          <p:cNvSpPr/>
          <p:nvPr userDrawn="1">
            <p:custDataLst>
              <p:tags r:id="rId12"/>
            </p:custDataLst>
          </p:nvPr>
        </p:nvSpPr>
        <p:spPr>
          <a:xfrm>
            <a:off x="1200" y="0"/>
            <a:ext cx="12189600" cy="6858000"/>
          </a:xfrm>
          <a:prstGeom prst="rect">
            <a:avLst/>
          </a:prstGeom>
          <a:gradFill>
            <a:gsLst>
              <a:gs pos="0">
                <a:schemeClr val="bg2">
                  <a:alpha val="100000"/>
                </a:schemeClr>
              </a:gs>
              <a:gs pos="100000">
                <a:schemeClr val="bg1">
                  <a:alpha val="20000"/>
                </a:schemeClr>
              </a:gs>
            </a:gsLst>
            <a:lin ang="21068358"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sp>
      <p:sp>
        <p:nvSpPr>
          <p:cNvPr id="2" name="标题占位符 1"/>
          <p:cNvSpPr>
            <a:spLocks noGrp="1"/>
          </p:cNvSpPr>
          <p:nvPr>
            <p:ph type="title"/>
            <p:custDataLst>
              <p:tags r:id="rId13"/>
            </p:custDataLst>
          </p:nvPr>
        </p:nvSpPr>
        <p:spPr>
          <a:xfrm>
            <a:off x="69480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94799" y="1364400"/>
            <a:ext cx="10799999" cy="4813200"/>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5"/>
            </p:custDataLst>
          </p:nvPr>
        </p:nvSpPr>
        <p:spPr>
          <a:xfrm>
            <a:off x="69480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dirty="0"/>
          </a:p>
        </p:txBody>
      </p:sp>
      <p:sp>
        <p:nvSpPr>
          <p:cNvPr id="5" name="页脚占位符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751598"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7" name="KSO_TEMPLATE" hidden="1"/>
          <p:cNvSpPr/>
          <p:nvPr userDrawn="1">
            <p:custDataLst>
              <p:tags r:id="rId18"/>
            </p:custDataLst>
          </p:nvPr>
        </p:nvSpPr>
        <p:spPr>
          <a:xfrm>
            <a:off x="0" y="0"/>
            <a:ext cx="0" cy="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100000"/>
        </a:lnSpc>
        <a:spcBef>
          <a:spcPct val="0"/>
        </a:spcBef>
        <a:buNone/>
        <a:defRPr sz="36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2"/>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tags" Target="../tags/tag144.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224.xml"/><Relationship Id="rId2" Type="http://schemas.openxmlformats.org/officeDocument/2006/relationships/tags" Target="../tags/tag223.xml"/><Relationship Id="rId1" Type="http://schemas.openxmlformats.org/officeDocument/2006/relationships/tags" Target="../tags/tag222.xml"/></Relationships>
</file>

<file path=ppt/slides/_rels/slide11.xml.rels><?xml version="1.0" encoding="UTF-8" standalone="yes"?>
<Relationships xmlns="http://schemas.openxmlformats.org/package/2006/relationships"><Relationship Id="rId9" Type="http://schemas.openxmlformats.org/officeDocument/2006/relationships/tags" Target="../tags/tag233.xml"/><Relationship Id="rId8" Type="http://schemas.openxmlformats.org/officeDocument/2006/relationships/tags" Target="../tags/tag232.xml"/><Relationship Id="rId7" Type="http://schemas.openxmlformats.org/officeDocument/2006/relationships/tags" Target="../tags/tag231.xml"/><Relationship Id="rId6" Type="http://schemas.openxmlformats.org/officeDocument/2006/relationships/tags" Target="../tags/tag230.xml"/><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tags" Target="../tags/tag227.xml"/><Relationship Id="rId2" Type="http://schemas.openxmlformats.org/officeDocument/2006/relationships/tags" Target="../tags/tag226.xml"/><Relationship Id="rId15" Type="http://schemas.openxmlformats.org/officeDocument/2006/relationships/slideLayout" Target="../slideLayouts/slideLayout18.xml"/><Relationship Id="rId14" Type="http://schemas.openxmlformats.org/officeDocument/2006/relationships/tags" Target="../tags/tag238.xml"/><Relationship Id="rId13" Type="http://schemas.openxmlformats.org/officeDocument/2006/relationships/tags" Target="../tags/tag237.xml"/><Relationship Id="rId12" Type="http://schemas.openxmlformats.org/officeDocument/2006/relationships/tags" Target="../tags/tag236.xml"/><Relationship Id="rId11" Type="http://schemas.openxmlformats.org/officeDocument/2006/relationships/tags" Target="../tags/tag235.xml"/><Relationship Id="rId10" Type="http://schemas.openxmlformats.org/officeDocument/2006/relationships/tags" Target="../tags/tag234.xml"/><Relationship Id="rId1" Type="http://schemas.openxmlformats.org/officeDocument/2006/relationships/tags" Target="../tags/tag225.xml"/></Relationships>
</file>

<file path=ppt/slides/_rels/slide12.xml.rels><?xml version="1.0" encoding="UTF-8" standalone="yes"?>
<Relationships xmlns="http://schemas.openxmlformats.org/package/2006/relationships"><Relationship Id="rId9" Type="http://schemas.openxmlformats.org/officeDocument/2006/relationships/tags" Target="../tags/tag246.xml"/><Relationship Id="rId8" Type="http://schemas.openxmlformats.org/officeDocument/2006/relationships/tags" Target="../tags/tag245.xml"/><Relationship Id="rId7" Type="http://schemas.openxmlformats.org/officeDocument/2006/relationships/tags" Target="../tags/tag244.xml"/><Relationship Id="rId6" Type="http://schemas.openxmlformats.org/officeDocument/2006/relationships/tags" Target="../tags/tag243.xml"/><Relationship Id="rId5" Type="http://schemas.openxmlformats.org/officeDocument/2006/relationships/tags" Target="../tags/tag242.xml"/><Relationship Id="rId4" Type="http://schemas.openxmlformats.org/officeDocument/2006/relationships/tags" Target="../tags/tag241.xml"/><Relationship Id="rId3" Type="http://schemas.openxmlformats.org/officeDocument/2006/relationships/tags" Target="../tags/tag240.xml"/><Relationship Id="rId2" Type="http://schemas.openxmlformats.org/officeDocument/2006/relationships/image" Target="../media/image14.jpeg"/><Relationship Id="rId13" Type="http://schemas.openxmlformats.org/officeDocument/2006/relationships/notesSlide" Target="../notesSlides/notesSlide6.xml"/><Relationship Id="rId12" Type="http://schemas.openxmlformats.org/officeDocument/2006/relationships/slideLayout" Target="../slideLayouts/slideLayout18.xml"/><Relationship Id="rId11" Type="http://schemas.openxmlformats.org/officeDocument/2006/relationships/tags" Target="../tags/tag248.xml"/><Relationship Id="rId10" Type="http://schemas.openxmlformats.org/officeDocument/2006/relationships/tags" Target="../tags/tag247.xml"/><Relationship Id="rId1" Type="http://schemas.openxmlformats.org/officeDocument/2006/relationships/tags" Target="../tags/tag239.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251.xml"/><Relationship Id="rId2" Type="http://schemas.openxmlformats.org/officeDocument/2006/relationships/tags" Target="../tags/tag250.xml"/><Relationship Id="rId1" Type="http://schemas.openxmlformats.org/officeDocument/2006/relationships/tags" Target="../tags/tag249.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5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255.xml"/><Relationship Id="rId2" Type="http://schemas.openxmlformats.org/officeDocument/2006/relationships/tags" Target="../tags/tag254.xml"/><Relationship Id="rId1" Type="http://schemas.openxmlformats.org/officeDocument/2006/relationships/tags" Target="../tags/tag25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56.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57.xml"/></Relationships>
</file>

<file path=ppt/slides/_rels/slide2.xml.rels><?xml version="1.0" encoding="UTF-8" standalone="yes"?>
<Relationships xmlns="http://schemas.openxmlformats.org/package/2006/relationships"><Relationship Id="rId9" Type="http://schemas.openxmlformats.org/officeDocument/2006/relationships/tags" Target="../tags/tag155.xml"/><Relationship Id="rId8" Type="http://schemas.openxmlformats.org/officeDocument/2006/relationships/tags" Target="../tags/tag154.xml"/><Relationship Id="rId7" Type="http://schemas.openxmlformats.org/officeDocument/2006/relationships/tags" Target="../tags/tag153.xml"/><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tags" Target="../tags/tag150.xml"/><Relationship Id="rId3" Type="http://schemas.openxmlformats.org/officeDocument/2006/relationships/tags" Target="../tags/tag149.xml"/><Relationship Id="rId2" Type="http://schemas.openxmlformats.org/officeDocument/2006/relationships/tags" Target="../tags/tag148.xml"/><Relationship Id="rId11" Type="http://schemas.openxmlformats.org/officeDocument/2006/relationships/slideLayout" Target="../slideLayouts/slideLayout14.xml"/><Relationship Id="rId10" Type="http://schemas.openxmlformats.org/officeDocument/2006/relationships/tags" Target="../tags/tag156.xml"/><Relationship Id="rId1" Type="http://schemas.openxmlformats.org/officeDocument/2006/relationships/tags" Target="../tags/tag147.xml"/></Relationships>
</file>

<file path=ppt/slides/_rels/slide20.xml.rels><?xml version="1.0" encoding="UTF-8" standalone="yes"?>
<Relationships xmlns="http://schemas.openxmlformats.org/package/2006/relationships"><Relationship Id="rId9" Type="http://schemas.openxmlformats.org/officeDocument/2006/relationships/tags" Target="../tags/tag266.xml"/><Relationship Id="rId8" Type="http://schemas.openxmlformats.org/officeDocument/2006/relationships/tags" Target="../tags/tag265.xml"/><Relationship Id="rId7" Type="http://schemas.openxmlformats.org/officeDocument/2006/relationships/tags" Target="../tags/tag264.xml"/><Relationship Id="rId6" Type="http://schemas.openxmlformats.org/officeDocument/2006/relationships/tags" Target="../tags/tag263.xml"/><Relationship Id="rId5" Type="http://schemas.openxmlformats.org/officeDocument/2006/relationships/tags" Target="../tags/tag262.xml"/><Relationship Id="rId4" Type="http://schemas.openxmlformats.org/officeDocument/2006/relationships/tags" Target="../tags/tag261.xml"/><Relationship Id="rId3" Type="http://schemas.openxmlformats.org/officeDocument/2006/relationships/tags" Target="../tags/tag260.xml"/><Relationship Id="rId2" Type="http://schemas.openxmlformats.org/officeDocument/2006/relationships/tags" Target="../tags/tag259.xml"/><Relationship Id="rId19" Type="http://schemas.openxmlformats.org/officeDocument/2006/relationships/slideLayout" Target="../slideLayouts/slideLayout18.xml"/><Relationship Id="rId18" Type="http://schemas.openxmlformats.org/officeDocument/2006/relationships/tags" Target="../tags/tag271.xml"/><Relationship Id="rId17" Type="http://schemas.openxmlformats.org/officeDocument/2006/relationships/image" Target="../media/image18.svg"/><Relationship Id="rId16" Type="http://schemas.openxmlformats.org/officeDocument/2006/relationships/image" Target="../media/image17.png"/><Relationship Id="rId15" Type="http://schemas.openxmlformats.org/officeDocument/2006/relationships/tags" Target="../tags/tag270.xml"/><Relationship Id="rId14" Type="http://schemas.openxmlformats.org/officeDocument/2006/relationships/image" Target="../media/image16.svg"/><Relationship Id="rId13" Type="http://schemas.openxmlformats.org/officeDocument/2006/relationships/image" Target="../media/image15.png"/><Relationship Id="rId12" Type="http://schemas.openxmlformats.org/officeDocument/2006/relationships/tags" Target="../tags/tag269.xml"/><Relationship Id="rId11" Type="http://schemas.openxmlformats.org/officeDocument/2006/relationships/tags" Target="../tags/tag268.xml"/><Relationship Id="rId10" Type="http://schemas.openxmlformats.org/officeDocument/2006/relationships/tags" Target="../tags/tag267.xml"/><Relationship Id="rId1" Type="http://schemas.openxmlformats.org/officeDocument/2006/relationships/tags" Target="../tags/tag258.xml"/></Relationships>
</file>

<file path=ppt/slides/_rels/slide21.xml.rels><?xml version="1.0" encoding="UTF-8" standalone="yes"?>
<Relationships xmlns="http://schemas.openxmlformats.org/package/2006/relationships"><Relationship Id="rId9" Type="http://schemas.openxmlformats.org/officeDocument/2006/relationships/tags" Target="../tags/tag280.xml"/><Relationship Id="rId8" Type="http://schemas.openxmlformats.org/officeDocument/2006/relationships/tags" Target="../tags/tag279.xml"/><Relationship Id="rId7" Type="http://schemas.openxmlformats.org/officeDocument/2006/relationships/tags" Target="../tags/tag278.xml"/><Relationship Id="rId6" Type="http://schemas.openxmlformats.org/officeDocument/2006/relationships/tags" Target="../tags/tag277.xml"/><Relationship Id="rId5" Type="http://schemas.openxmlformats.org/officeDocument/2006/relationships/tags" Target="../tags/tag276.xml"/><Relationship Id="rId4" Type="http://schemas.openxmlformats.org/officeDocument/2006/relationships/tags" Target="../tags/tag275.xml"/><Relationship Id="rId3" Type="http://schemas.openxmlformats.org/officeDocument/2006/relationships/tags" Target="../tags/tag274.xml"/><Relationship Id="rId2" Type="http://schemas.openxmlformats.org/officeDocument/2006/relationships/tags" Target="../tags/tag273.xml"/><Relationship Id="rId16" Type="http://schemas.openxmlformats.org/officeDocument/2006/relationships/slideLayout" Target="../slideLayouts/slideLayout18.xml"/><Relationship Id="rId15" Type="http://schemas.openxmlformats.org/officeDocument/2006/relationships/tags" Target="../tags/tag282.xml"/><Relationship Id="rId14" Type="http://schemas.openxmlformats.org/officeDocument/2006/relationships/image" Target="../media/image18.svg"/><Relationship Id="rId13" Type="http://schemas.openxmlformats.org/officeDocument/2006/relationships/image" Target="../media/image17.png"/><Relationship Id="rId12" Type="http://schemas.openxmlformats.org/officeDocument/2006/relationships/tags" Target="../tags/tag281.xml"/><Relationship Id="rId11" Type="http://schemas.openxmlformats.org/officeDocument/2006/relationships/image" Target="../media/image16.svg"/><Relationship Id="rId10" Type="http://schemas.openxmlformats.org/officeDocument/2006/relationships/image" Target="../media/image15.png"/><Relationship Id="rId1" Type="http://schemas.openxmlformats.org/officeDocument/2006/relationships/tags" Target="../tags/tag27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83.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84.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85.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tags" Target="../tags/tag287.xml"/><Relationship Id="rId1" Type="http://schemas.openxmlformats.org/officeDocument/2006/relationships/tags" Target="../tags/tag286.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159.xml"/><Relationship Id="rId2" Type="http://schemas.openxmlformats.org/officeDocument/2006/relationships/tags" Target="../tags/tag158.xml"/><Relationship Id="rId1" Type="http://schemas.openxmlformats.org/officeDocument/2006/relationships/tags" Target="../tags/tag15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60.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image" Target="../media/image13.jpeg"/><Relationship Id="rId2" Type="http://schemas.openxmlformats.org/officeDocument/2006/relationships/tags" Target="../tags/tag162.xml"/><Relationship Id="rId10" Type="http://schemas.openxmlformats.org/officeDocument/2006/relationships/notesSlide" Target="../notesSlides/notesSlide1.xml"/><Relationship Id="rId1" Type="http://schemas.openxmlformats.org/officeDocument/2006/relationships/tags" Target="../tags/tag161.xml"/></Relationships>
</file>

<file path=ppt/slides/_rels/slide6.xml.rels><?xml version="1.0" encoding="UTF-8" standalone="yes"?>
<Relationships xmlns="http://schemas.openxmlformats.org/package/2006/relationships"><Relationship Id="rId9" Type="http://schemas.openxmlformats.org/officeDocument/2006/relationships/tags" Target="../tags/tag176.xml"/><Relationship Id="rId8" Type="http://schemas.openxmlformats.org/officeDocument/2006/relationships/tags" Target="../tags/tag175.xml"/><Relationship Id="rId7" Type="http://schemas.openxmlformats.org/officeDocument/2006/relationships/tags" Target="../tags/tag174.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 Id="rId3" Type="http://schemas.openxmlformats.org/officeDocument/2006/relationships/tags" Target="../tags/tag170.xml"/><Relationship Id="rId2" Type="http://schemas.openxmlformats.org/officeDocument/2006/relationships/tags" Target="../tags/tag169.xml"/><Relationship Id="rId16" Type="http://schemas.openxmlformats.org/officeDocument/2006/relationships/notesSlide" Target="../notesSlides/notesSlide2.xml"/><Relationship Id="rId15" Type="http://schemas.openxmlformats.org/officeDocument/2006/relationships/slideLayout" Target="../slideLayouts/slideLayout18.xml"/><Relationship Id="rId14" Type="http://schemas.openxmlformats.org/officeDocument/2006/relationships/tags" Target="../tags/tag181.xml"/><Relationship Id="rId13" Type="http://schemas.openxmlformats.org/officeDocument/2006/relationships/tags" Target="../tags/tag180.xml"/><Relationship Id="rId12" Type="http://schemas.openxmlformats.org/officeDocument/2006/relationships/tags" Target="../tags/tag179.xml"/><Relationship Id="rId11" Type="http://schemas.openxmlformats.org/officeDocument/2006/relationships/tags" Target="../tags/tag178.xml"/><Relationship Id="rId10" Type="http://schemas.openxmlformats.org/officeDocument/2006/relationships/tags" Target="../tags/tag177.xml"/><Relationship Id="rId1" Type="http://schemas.openxmlformats.org/officeDocument/2006/relationships/tags" Target="../tags/tag168.xml"/></Relationships>
</file>

<file path=ppt/slides/_rels/slide7.xml.rels><?xml version="1.0" encoding="UTF-8" standalone="yes"?>
<Relationships xmlns="http://schemas.openxmlformats.org/package/2006/relationships"><Relationship Id="rId9" Type="http://schemas.openxmlformats.org/officeDocument/2006/relationships/tags" Target="../tags/tag190.xml"/><Relationship Id="rId8" Type="http://schemas.openxmlformats.org/officeDocument/2006/relationships/tags" Target="../tags/tag189.xml"/><Relationship Id="rId7" Type="http://schemas.openxmlformats.org/officeDocument/2006/relationships/tags" Target="../tags/tag188.xml"/><Relationship Id="rId6" Type="http://schemas.openxmlformats.org/officeDocument/2006/relationships/tags" Target="../tags/tag187.xml"/><Relationship Id="rId5" Type="http://schemas.openxmlformats.org/officeDocument/2006/relationships/tags" Target="../tags/tag186.xml"/><Relationship Id="rId4" Type="http://schemas.openxmlformats.org/officeDocument/2006/relationships/tags" Target="../tags/tag185.xml"/><Relationship Id="rId3" Type="http://schemas.openxmlformats.org/officeDocument/2006/relationships/tags" Target="../tags/tag184.xml"/><Relationship Id="rId2" Type="http://schemas.openxmlformats.org/officeDocument/2006/relationships/tags" Target="../tags/tag183.xml"/><Relationship Id="rId16" Type="http://schemas.openxmlformats.org/officeDocument/2006/relationships/notesSlide" Target="../notesSlides/notesSlide3.xml"/><Relationship Id="rId15" Type="http://schemas.openxmlformats.org/officeDocument/2006/relationships/slideLayout" Target="../slideLayouts/slideLayout18.xml"/><Relationship Id="rId14" Type="http://schemas.openxmlformats.org/officeDocument/2006/relationships/tags" Target="../tags/tag195.xml"/><Relationship Id="rId13" Type="http://schemas.openxmlformats.org/officeDocument/2006/relationships/tags" Target="../tags/tag194.xml"/><Relationship Id="rId12" Type="http://schemas.openxmlformats.org/officeDocument/2006/relationships/tags" Target="../tags/tag193.xml"/><Relationship Id="rId11" Type="http://schemas.openxmlformats.org/officeDocument/2006/relationships/tags" Target="../tags/tag192.xml"/><Relationship Id="rId10" Type="http://schemas.openxmlformats.org/officeDocument/2006/relationships/tags" Target="../tags/tag191.xml"/><Relationship Id="rId1" Type="http://schemas.openxmlformats.org/officeDocument/2006/relationships/tags" Target="../tags/tag182.xml"/></Relationships>
</file>

<file path=ppt/slides/_rels/slide8.xml.rels><?xml version="1.0" encoding="UTF-8" standalone="yes"?>
<Relationships xmlns="http://schemas.openxmlformats.org/package/2006/relationships"><Relationship Id="rId9" Type="http://schemas.openxmlformats.org/officeDocument/2006/relationships/tags" Target="../tags/tag204.xml"/><Relationship Id="rId8" Type="http://schemas.openxmlformats.org/officeDocument/2006/relationships/tags" Target="../tags/tag203.xml"/><Relationship Id="rId7" Type="http://schemas.openxmlformats.org/officeDocument/2006/relationships/tags" Target="../tags/tag202.xml"/><Relationship Id="rId6" Type="http://schemas.openxmlformats.org/officeDocument/2006/relationships/tags" Target="../tags/tag201.xml"/><Relationship Id="rId5" Type="http://schemas.openxmlformats.org/officeDocument/2006/relationships/tags" Target="../tags/tag200.xml"/><Relationship Id="rId4" Type="http://schemas.openxmlformats.org/officeDocument/2006/relationships/tags" Target="../tags/tag199.xml"/><Relationship Id="rId3" Type="http://schemas.openxmlformats.org/officeDocument/2006/relationships/tags" Target="../tags/tag198.xml"/><Relationship Id="rId2" Type="http://schemas.openxmlformats.org/officeDocument/2006/relationships/tags" Target="../tags/tag197.xml"/><Relationship Id="rId16" Type="http://schemas.openxmlformats.org/officeDocument/2006/relationships/notesSlide" Target="../notesSlides/notesSlide4.xml"/><Relationship Id="rId15" Type="http://schemas.openxmlformats.org/officeDocument/2006/relationships/slideLayout" Target="../slideLayouts/slideLayout18.xml"/><Relationship Id="rId14" Type="http://schemas.openxmlformats.org/officeDocument/2006/relationships/tags" Target="../tags/tag209.xml"/><Relationship Id="rId13" Type="http://schemas.openxmlformats.org/officeDocument/2006/relationships/tags" Target="../tags/tag208.xml"/><Relationship Id="rId12" Type="http://schemas.openxmlformats.org/officeDocument/2006/relationships/tags" Target="../tags/tag207.xml"/><Relationship Id="rId11" Type="http://schemas.openxmlformats.org/officeDocument/2006/relationships/tags" Target="../tags/tag206.xml"/><Relationship Id="rId10" Type="http://schemas.openxmlformats.org/officeDocument/2006/relationships/tags" Target="../tags/tag205.xml"/><Relationship Id="rId1" Type="http://schemas.openxmlformats.org/officeDocument/2006/relationships/tags" Target="../tags/tag196.xml"/></Relationships>
</file>

<file path=ppt/slides/_rels/slide9.xml.rels><?xml version="1.0" encoding="UTF-8" standalone="yes"?>
<Relationships xmlns="http://schemas.openxmlformats.org/package/2006/relationships"><Relationship Id="rId9" Type="http://schemas.openxmlformats.org/officeDocument/2006/relationships/tags" Target="../tags/tag218.xml"/><Relationship Id="rId8" Type="http://schemas.openxmlformats.org/officeDocument/2006/relationships/tags" Target="../tags/tag217.xml"/><Relationship Id="rId7" Type="http://schemas.openxmlformats.org/officeDocument/2006/relationships/tags" Target="../tags/tag216.xml"/><Relationship Id="rId6" Type="http://schemas.openxmlformats.org/officeDocument/2006/relationships/tags" Target="../tags/tag215.xml"/><Relationship Id="rId5" Type="http://schemas.openxmlformats.org/officeDocument/2006/relationships/tags" Target="../tags/tag214.xml"/><Relationship Id="rId4" Type="http://schemas.openxmlformats.org/officeDocument/2006/relationships/tags" Target="../tags/tag213.xml"/><Relationship Id="rId3" Type="http://schemas.openxmlformats.org/officeDocument/2006/relationships/tags" Target="../tags/tag212.xml"/><Relationship Id="rId2" Type="http://schemas.openxmlformats.org/officeDocument/2006/relationships/tags" Target="../tags/tag211.xml"/><Relationship Id="rId14" Type="http://schemas.openxmlformats.org/officeDocument/2006/relationships/notesSlide" Target="../notesSlides/notesSlide5.xml"/><Relationship Id="rId13" Type="http://schemas.openxmlformats.org/officeDocument/2006/relationships/slideLayout" Target="../slideLayouts/slideLayout18.xml"/><Relationship Id="rId12" Type="http://schemas.openxmlformats.org/officeDocument/2006/relationships/tags" Target="../tags/tag221.xml"/><Relationship Id="rId11" Type="http://schemas.openxmlformats.org/officeDocument/2006/relationships/tags" Target="../tags/tag220.xml"/><Relationship Id="rId10" Type="http://schemas.openxmlformats.org/officeDocument/2006/relationships/tags" Target="../tags/tag219.xml"/><Relationship Id="rId1" Type="http://schemas.openxmlformats.org/officeDocument/2006/relationships/tags" Target="../tags/tag2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a:xfrm>
            <a:off x="975995" y="814705"/>
            <a:ext cx="10250170" cy="4460240"/>
          </a:xfrm>
        </p:spPr>
        <p:txBody>
          <a:bodyPr wrap="square">
            <a:normAutofit/>
          </a:bodyPr>
          <a:lstStyle/>
          <a:p>
            <a:pPr algn="ctr"/>
            <a:r>
              <a:rPr lang="zh-CN" altLang="en-US" sz="5200" dirty="0"/>
              <a:t>天水市2023年度征地拆迁补偿资金绩效评价报告</a:t>
            </a:r>
            <a:endParaRPr lang="zh-CN" altLang="en-US" sz="5200" dirty="0"/>
          </a:p>
        </p:txBody>
      </p:sp>
      <p:sp>
        <p:nvSpPr>
          <p:cNvPr id="10" name="署名"/>
          <p:cNvSpPr>
            <a:spLocks noGrp="1"/>
          </p:cNvSpPr>
          <p:nvPr>
            <p:ph type="body" sz="quarter" idx="17"/>
            <p:custDataLst>
              <p:tags r:id="rId2"/>
            </p:custDataLst>
          </p:nvPr>
        </p:nvSpPr>
        <p:spPr>
          <a:xfrm>
            <a:off x="3463165" y="4491917"/>
            <a:ext cx="5265606" cy="534160"/>
          </a:xfrm>
        </p:spPr>
        <p:txBody>
          <a:bodyPr wrap="square"/>
          <a:lstStyle/>
          <a:p>
            <a:r>
              <a:rPr lang="zh-CN" altLang="en-US" sz="2000" b="1" dirty="0"/>
              <a:t>评价机构：甘肃璟穗会计师事务所（普通合伙）</a:t>
            </a:r>
            <a:endParaRPr lang="zh-CN" altLang="en-US" sz="2000" b="1" dirty="0"/>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6485641" y="4815291"/>
            <a:ext cx="4988607" cy="1513043"/>
          </a:xfrm>
        </p:spPr>
        <p:txBody>
          <a:bodyPr wrap="square">
            <a:normAutofit/>
          </a:bodyPr>
          <a:lstStyle/>
          <a:p>
            <a:r>
              <a:rPr lang="zh-CN" altLang="en-US" dirty="0"/>
              <a:t>项目成果与效益</a:t>
            </a:r>
            <a:endParaRPr lang="zh-CN" altLang="en-US" dirty="0"/>
          </a:p>
        </p:txBody>
      </p:sp>
      <p:sp>
        <p:nvSpPr>
          <p:cNvPr id="6" name="节编号"/>
          <p:cNvSpPr>
            <a:spLocks noGrp="1"/>
          </p:cNvSpPr>
          <p:nvPr>
            <p:ph type="body" sz="quarter" idx="13"/>
            <p:custDataLst>
              <p:tags r:id="rId2"/>
            </p:custDataLst>
          </p:nvPr>
        </p:nvSpPr>
        <p:spPr>
          <a:xfrm>
            <a:off x="6485641" y="2042709"/>
            <a:ext cx="4988607" cy="2608125"/>
          </a:xfrm>
        </p:spPr>
        <p:txBody>
          <a:bodyPr wrap="square">
            <a:normAutofit/>
          </a:bodyPr>
          <a:lstStyle/>
          <a:p>
            <a:r>
              <a:rPr lang="en-US" altLang="zh-CN" dirty="0"/>
              <a:t>02</a:t>
            </a:r>
            <a:endParaRPr lang="en-US" altLang="zh-CN" dirty="0"/>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695960" y="360000"/>
            <a:ext cx="10800000" cy="720000"/>
          </a:xfrm>
        </p:spPr>
        <p:txBody>
          <a:bodyPr/>
          <a:lstStyle/>
          <a:p>
            <a:r>
              <a:rPr lang="zh-CN" altLang="en-US"/>
              <a:t>项目产出情况</a:t>
            </a:r>
            <a:endParaRPr lang="zh-CN" altLang="en-US"/>
          </a:p>
        </p:txBody>
      </p:sp>
      <p:sp>
        <p:nvSpPr>
          <p:cNvPr id="6" name="文本框 5"/>
          <p:cNvSpPr txBox="1"/>
          <p:nvPr>
            <p:custDataLst>
              <p:tags r:id="rId2"/>
            </p:custDataLst>
          </p:nvPr>
        </p:nvSpPr>
        <p:spPr>
          <a:xfrm>
            <a:off x="1080770" y="3120390"/>
            <a:ext cx="2261870" cy="1997710"/>
          </a:xfrm>
          <a:prstGeom prst="rect">
            <a:avLst/>
          </a:prstGeom>
          <a:noFill/>
        </p:spPr>
        <p:txBody>
          <a:bodyPr wrap="square" lIns="0" tIns="0" rIns="0" bIns="0" anchor="t" anchorCtr="0">
            <a:noAutofit/>
          </a:bodyPr>
          <a:lstStyle>
            <a:defPPr>
              <a:defRPr lang="zh-CN"/>
            </a:defPPr>
            <a:lvl1pPr algn="just">
              <a:defRPr sz="1400" spc="0">
                <a:ln>
                  <a:noFill/>
                  <a:prstDash val="sysDot"/>
                </a:ln>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pPr algn="l">
              <a:lnSpc>
                <a:spcPct val="130000"/>
              </a:lnSpc>
              <a:spcBef>
                <a:spcPts val="0"/>
              </a:spcBef>
              <a:spcAft>
                <a:spcPts val="0"/>
              </a:spcAft>
            </a:pPr>
            <a:r>
              <a:rPr lang="zh-CN" altLang="en-US" dirty="0">
                <a:solidFill>
                  <a:schemeClr val="tx1">
                    <a:lumMod val="85000"/>
                    <a:lumOff val="15000"/>
                  </a:schemeClr>
                </a:solidFill>
                <a:latin typeface="+mn-ea"/>
                <a:ea typeface="+mn-ea"/>
              </a:rPr>
              <a:t>绩效人员通过查阅检查合同、记录，并结合实地调查表明，截止2023年12月31日实施单位完成全部</a:t>
            </a:r>
            <a:r>
              <a:rPr lang="en-US" altLang="zh-CN" dirty="0">
                <a:solidFill>
                  <a:schemeClr val="tx1">
                    <a:lumMod val="85000"/>
                    <a:lumOff val="15000"/>
                  </a:schemeClr>
                </a:solidFill>
                <a:latin typeface="+mn-ea"/>
                <a:ea typeface="+mn-ea"/>
              </a:rPr>
              <a:t>26</a:t>
            </a:r>
            <a:r>
              <a:rPr lang="zh-CN" altLang="en-US" dirty="0">
                <a:solidFill>
                  <a:schemeClr val="tx1">
                    <a:lumMod val="85000"/>
                    <a:lumOff val="15000"/>
                  </a:schemeClr>
                </a:solidFill>
                <a:latin typeface="+mn-ea"/>
                <a:ea typeface="+mn-ea"/>
              </a:rPr>
              <a:t>项征地拆迁补偿资金项目，资金已全部支付完毕。</a:t>
            </a:r>
            <a:endParaRPr lang="zh-CN" altLang="en-US" dirty="0">
              <a:solidFill>
                <a:schemeClr val="tx1">
                  <a:lumMod val="85000"/>
                  <a:lumOff val="15000"/>
                </a:schemeClr>
              </a:solidFill>
              <a:latin typeface="+mn-ea"/>
              <a:ea typeface="+mn-ea"/>
            </a:endParaRPr>
          </a:p>
        </p:txBody>
      </p:sp>
      <p:sp>
        <p:nvSpPr>
          <p:cNvPr id="7" name="文本框 6"/>
          <p:cNvSpPr txBox="1"/>
          <p:nvPr>
            <p:custDataLst>
              <p:tags r:id="rId3"/>
            </p:custDataLst>
          </p:nvPr>
        </p:nvSpPr>
        <p:spPr>
          <a:xfrm>
            <a:off x="1080912" y="2671803"/>
            <a:ext cx="2261912" cy="356046"/>
          </a:xfrm>
          <a:prstGeom prst="rect">
            <a:avLst/>
          </a:prstGeom>
          <a:noFill/>
        </p:spPr>
        <p:txBody>
          <a:bodyPr wrap="square" lIns="0" tIns="0" rIns="0" bIns="0" anchor="t" anchorCtr="0">
            <a:noAutofit/>
          </a:bodyPr>
          <a:lstStyle/>
          <a:p>
            <a:pPr algn="ctr">
              <a:lnSpc>
                <a:spcPct val="150000"/>
              </a:lnSpc>
            </a:pPr>
            <a:r>
              <a:rPr lang="zh-CN" altLang="en-US" b="1" dirty="0">
                <a:solidFill>
                  <a:schemeClr val="accent1"/>
                </a:solidFill>
                <a:latin typeface="+mn-ea"/>
              </a:rPr>
              <a:t>产出数量</a:t>
            </a:r>
            <a:endParaRPr lang="zh-CN" altLang="en-US" b="1" dirty="0">
              <a:solidFill>
                <a:schemeClr val="accent1"/>
              </a:solidFill>
              <a:latin typeface="+mn-ea"/>
            </a:endParaRPr>
          </a:p>
        </p:txBody>
      </p:sp>
      <p:sp>
        <p:nvSpPr>
          <p:cNvPr id="8" name="文本框 7"/>
          <p:cNvSpPr txBox="1"/>
          <p:nvPr>
            <p:custDataLst>
              <p:tags r:id="rId4"/>
            </p:custDataLst>
          </p:nvPr>
        </p:nvSpPr>
        <p:spPr>
          <a:xfrm>
            <a:off x="3695163" y="3122013"/>
            <a:ext cx="2261912" cy="713479"/>
          </a:xfrm>
          <a:prstGeom prst="rect">
            <a:avLst/>
          </a:prstGeom>
          <a:noFill/>
        </p:spPr>
        <p:txBody>
          <a:bodyPr wrap="square" lIns="0" tIns="0" rIns="0" bIns="0" anchor="t" anchorCtr="0">
            <a:noAutofit/>
          </a:bodyPr>
          <a:lstStyle>
            <a:defPPr>
              <a:defRPr lang="zh-CN"/>
            </a:defPPr>
            <a:lvl1pPr algn="just">
              <a:defRPr sz="1400" spc="0">
                <a:ln>
                  <a:noFill/>
                  <a:prstDash val="sysDot"/>
                </a:ln>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pPr algn="l">
              <a:lnSpc>
                <a:spcPct val="130000"/>
              </a:lnSpc>
              <a:spcBef>
                <a:spcPts val="0"/>
              </a:spcBef>
              <a:spcAft>
                <a:spcPts val="0"/>
              </a:spcAft>
            </a:pPr>
            <a:r>
              <a:rPr lang="zh-CN" altLang="en-US" spc="0" dirty="0">
                <a:ln>
                  <a:noFill/>
                  <a:prstDash val="sysDot"/>
                </a:ln>
                <a:solidFill>
                  <a:schemeClr val="tx1">
                    <a:lumMod val="85000"/>
                    <a:lumOff val="15000"/>
                  </a:schemeClr>
                </a:solidFill>
                <a:latin typeface="+mn-ea"/>
                <a:ea typeface="+mn-ea"/>
                <a:sym typeface="+mn-ea"/>
              </a:rPr>
              <a:t>经过绩效人员考核，项目实施单位能够按照工程计划，在合同规定时间内完成全部项目内容。各项工作完成及时率加权平均为98.84%。</a:t>
            </a:r>
            <a:endParaRPr lang="zh-CN" altLang="en-US" spc="0" dirty="0">
              <a:ln>
                <a:noFill/>
                <a:prstDash val="sysDot"/>
              </a:ln>
              <a:solidFill>
                <a:schemeClr val="tx1">
                  <a:lumMod val="85000"/>
                  <a:lumOff val="15000"/>
                </a:schemeClr>
              </a:solidFill>
              <a:latin typeface="+mn-ea"/>
              <a:ea typeface="+mn-ea"/>
              <a:sym typeface="+mn-ea"/>
            </a:endParaRPr>
          </a:p>
        </p:txBody>
      </p:sp>
      <p:sp>
        <p:nvSpPr>
          <p:cNvPr id="9" name="文本框 8"/>
          <p:cNvSpPr txBox="1"/>
          <p:nvPr>
            <p:custDataLst>
              <p:tags r:id="rId5"/>
            </p:custDataLst>
          </p:nvPr>
        </p:nvSpPr>
        <p:spPr>
          <a:xfrm>
            <a:off x="3695163" y="2673708"/>
            <a:ext cx="2261912" cy="356046"/>
          </a:xfrm>
          <a:prstGeom prst="rect">
            <a:avLst/>
          </a:prstGeom>
          <a:noFill/>
        </p:spPr>
        <p:txBody>
          <a:bodyPr wrap="square" lIns="0" tIns="0" rIns="0" bIns="0" anchor="t" anchorCtr="0">
            <a:noAutofit/>
          </a:bodyPr>
          <a:lstStyle/>
          <a:p>
            <a:pPr algn="ctr">
              <a:lnSpc>
                <a:spcPct val="150000"/>
              </a:lnSpc>
            </a:pPr>
            <a:r>
              <a:rPr lang="zh-CN" altLang="en-US" b="1" dirty="0">
                <a:solidFill>
                  <a:schemeClr val="accent1"/>
                </a:solidFill>
                <a:latin typeface="+mn-ea"/>
              </a:rPr>
              <a:t>产出</a:t>
            </a:r>
            <a:r>
              <a:rPr lang="zh-CN" altLang="en-US" b="1" dirty="0">
                <a:solidFill>
                  <a:schemeClr val="accent1"/>
                </a:solidFill>
                <a:latin typeface="+mn-ea"/>
              </a:rPr>
              <a:t>时效</a:t>
            </a:r>
            <a:endParaRPr lang="zh-CN" altLang="en-US" b="1" dirty="0">
              <a:solidFill>
                <a:schemeClr val="accent1"/>
              </a:solidFill>
              <a:latin typeface="+mn-ea"/>
            </a:endParaRPr>
          </a:p>
        </p:txBody>
      </p:sp>
      <p:sp>
        <p:nvSpPr>
          <p:cNvPr id="10" name="椭圆 9"/>
          <p:cNvSpPr/>
          <p:nvPr>
            <p:custDataLst>
              <p:tags r:id="rId6"/>
            </p:custDataLst>
          </p:nvPr>
        </p:nvSpPr>
        <p:spPr>
          <a:xfrm>
            <a:off x="4401275" y="1719315"/>
            <a:ext cx="849974" cy="849974"/>
          </a:xfrm>
          <a:prstGeom prst="ellipse">
            <a:avLst/>
          </a:prstGeom>
          <a:solidFill>
            <a:srgbClr val="FFFFFF">
              <a:alpha val="85000"/>
            </a:srgbClr>
          </a:solidFill>
          <a:ln>
            <a:noFill/>
          </a:ln>
          <a:effectLst>
            <a:outerShdw blurRad="63500" dist="38100" dir="2700000" algn="tl"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r>
              <a:rPr lang="en-US" altLang="zh-CN" sz="2400" b="1" dirty="0">
                <a:solidFill>
                  <a:schemeClr val="accent1"/>
                </a:solidFill>
                <a:latin typeface="+mn-ea"/>
              </a:rPr>
              <a:t>02</a:t>
            </a:r>
            <a:endParaRPr lang="en-US" altLang="zh-CN" sz="2400" b="1" dirty="0">
              <a:solidFill>
                <a:schemeClr val="accent1"/>
              </a:solidFill>
              <a:latin typeface="+mn-ea"/>
            </a:endParaRPr>
          </a:p>
        </p:txBody>
      </p:sp>
      <p:sp>
        <p:nvSpPr>
          <p:cNvPr id="14" name="椭圆 13"/>
          <p:cNvSpPr/>
          <p:nvPr>
            <p:custDataLst>
              <p:tags r:id="rId7"/>
            </p:custDataLst>
          </p:nvPr>
        </p:nvSpPr>
        <p:spPr>
          <a:xfrm>
            <a:off x="1787023" y="1719315"/>
            <a:ext cx="849974" cy="849974"/>
          </a:xfrm>
          <a:prstGeom prst="ellipse">
            <a:avLst/>
          </a:prstGeom>
          <a:solidFill>
            <a:srgbClr val="FFFFFF">
              <a:alpha val="85000"/>
            </a:srgbClr>
          </a:solidFill>
          <a:ln>
            <a:noFill/>
          </a:ln>
          <a:effectLst>
            <a:outerShdw blurRad="63500" dist="38100" dir="2700000" algn="tl"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r>
              <a:rPr lang="en-US" altLang="zh-CN" sz="2400" b="1" dirty="0">
                <a:solidFill>
                  <a:schemeClr val="accent1"/>
                </a:solidFill>
                <a:latin typeface="+mn-ea"/>
              </a:rPr>
              <a:t>01</a:t>
            </a:r>
            <a:endParaRPr lang="en-US" altLang="zh-CN" sz="2400" b="1" dirty="0">
              <a:solidFill>
                <a:schemeClr val="accent1"/>
              </a:solidFill>
              <a:latin typeface="+mn-ea"/>
            </a:endParaRPr>
          </a:p>
        </p:txBody>
      </p:sp>
      <p:sp>
        <p:nvSpPr>
          <p:cNvPr id="15" name="文本框 14"/>
          <p:cNvSpPr txBox="1"/>
          <p:nvPr>
            <p:custDataLst>
              <p:tags r:id="rId8"/>
            </p:custDataLst>
          </p:nvPr>
        </p:nvSpPr>
        <p:spPr>
          <a:xfrm>
            <a:off x="6309415" y="3122013"/>
            <a:ext cx="2261912" cy="713479"/>
          </a:xfrm>
          <a:prstGeom prst="rect">
            <a:avLst/>
          </a:prstGeom>
          <a:noFill/>
        </p:spPr>
        <p:txBody>
          <a:bodyPr wrap="square" lIns="0" tIns="0" rIns="0" bIns="0" anchor="t" anchorCtr="0">
            <a:noAutofit/>
          </a:bodyPr>
          <a:lstStyle>
            <a:defPPr>
              <a:defRPr lang="zh-CN"/>
            </a:defPPr>
            <a:lvl1pPr algn="just">
              <a:defRPr sz="1400" spc="0">
                <a:ln>
                  <a:noFill/>
                  <a:prstDash val="sysDot"/>
                </a:ln>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pPr algn="l">
              <a:lnSpc>
                <a:spcPct val="130000"/>
              </a:lnSpc>
              <a:spcBef>
                <a:spcPts val="0"/>
              </a:spcBef>
              <a:spcAft>
                <a:spcPts val="0"/>
              </a:spcAft>
            </a:pPr>
            <a:r>
              <a:rPr lang="zh-CN" altLang="en-US" sz="1600" spc="0" dirty="0">
                <a:ln>
                  <a:noFill/>
                  <a:prstDash val="sysDot"/>
                </a:ln>
                <a:solidFill>
                  <a:schemeClr val="tx1">
                    <a:lumMod val="85000"/>
                    <a:lumOff val="15000"/>
                  </a:schemeClr>
                </a:solidFill>
                <a:latin typeface="+mn-ea"/>
                <a:ea typeface="+mn-ea"/>
                <a:sym typeface="+mn-ea"/>
              </a:rPr>
              <a:t>天水市土地收储中心基金支出项目已完成各项目均经过相关部门组织的验收，项目质量达到合格等次。</a:t>
            </a:r>
            <a:endParaRPr lang="zh-CN" altLang="en-US" sz="1600" spc="0" dirty="0">
              <a:ln>
                <a:noFill/>
                <a:prstDash val="sysDot"/>
              </a:ln>
              <a:solidFill>
                <a:schemeClr val="tx1">
                  <a:lumMod val="85000"/>
                  <a:lumOff val="15000"/>
                </a:schemeClr>
              </a:solidFill>
              <a:latin typeface="+mn-ea"/>
              <a:ea typeface="+mn-ea"/>
              <a:sym typeface="+mn-ea"/>
            </a:endParaRPr>
          </a:p>
        </p:txBody>
      </p:sp>
      <p:sp>
        <p:nvSpPr>
          <p:cNvPr id="16" name="文本框 15"/>
          <p:cNvSpPr txBox="1"/>
          <p:nvPr>
            <p:custDataLst>
              <p:tags r:id="rId9"/>
            </p:custDataLst>
          </p:nvPr>
        </p:nvSpPr>
        <p:spPr>
          <a:xfrm>
            <a:off x="6309415" y="2673708"/>
            <a:ext cx="2261912" cy="356046"/>
          </a:xfrm>
          <a:prstGeom prst="rect">
            <a:avLst/>
          </a:prstGeom>
          <a:noFill/>
        </p:spPr>
        <p:txBody>
          <a:bodyPr wrap="square" lIns="0" tIns="0" rIns="0" bIns="0" anchor="t" anchorCtr="0">
            <a:noAutofit/>
          </a:bodyPr>
          <a:lstStyle/>
          <a:p>
            <a:pPr algn="ctr">
              <a:lnSpc>
                <a:spcPct val="150000"/>
              </a:lnSpc>
            </a:pPr>
            <a:r>
              <a:rPr lang="zh-CN" altLang="en-US" b="1" dirty="0">
                <a:solidFill>
                  <a:schemeClr val="accent1"/>
                </a:solidFill>
                <a:latin typeface="+mn-ea"/>
              </a:rPr>
              <a:t>产出质量</a:t>
            </a:r>
            <a:endParaRPr lang="zh-CN" altLang="en-US" b="1" dirty="0">
              <a:solidFill>
                <a:schemeClr val="accent1"/>
              </a:solidFill>
              <a:latin typeface="+mn-ea"/>
            </a:endParaRPr>
          </a:p>
        </p:txBody>
      </p:sp>
      <p:sp>
        <p:nvSpPr>
          <p:cNvPr id="18" name="椭圆 17"/>
          <p:cNvSpPr/>
          <p:nvPr>
            <p:custDataLst>
              <p:tags r:id="rId10"/>
            </p:custDataLst>
          </p:nvPr>
        </p:nvSpPr>
        <p:spPr>
          <a:xfrm>
            <a:off x="7015526" y="1719315"/>
            <a:ext cx="849974" cy="849974"/>
          </a:xfrm>
          <a:prstGeom prst="ellipse">
            <a:avLst/>
          </a:prstGeom>
          <a:solidFill>
            <a:srgbClr val="FFFFFF">
              <a:alpha val="85000"/>
            </a:srgbClr>
          </a:solidFill>
          <a:ln>
            <a:noFill/>
          </a:ln>
          <a:effectLst>
            <a:outerShdw blurRad="63500" dist="38100" dir="2700000" algn="tl"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r>
              <a:rPr lang="en-US" altLang="zh-CN" sz="2400" b="1" dirty="0">
                <a:solidFill>
                  <a:schemeClr val="accent1"/>
                </a:solidFill>
                <a:latin typeface="+mn-ea"/>
              </a:rPr>
              <a:t>03</a:t>
            </a:r>
            <a:endParaRPr lang="en-US" altLang="zh-CN" sz="2400" b="1" dirty="0">
              <a:solidFill>
                <a:schemeClr val="accent1"/>
              </a:solidFill>
              <a:latin typeface="+mn-ea"/>
            </a:endParaRPr>
          </a:p>
        </p:txBody>
      </p:sp>
      <p:sp>
        <p:nvSpPr>
          <p:cNvPr id="25" name="文本框 24"/>
          <p:cNvSpPr txBox="1"/>
          <p:nvPr>
            <p:custDataLst>
              <p:tags r:id="rId11"/>
            </p:custDataLst>
          </p:nvPr>
        </p:nvSpPr>
        <p:spPr>
          <a:xfrm>
            <a:off x="9022135" y="3114393"/>
            <a:ext cx="2261912" cy="713479"/>
          </a:xfrm>
          <a:prstGeom prst="rect">
            <a:avLst/>
          </a:prstGeom>
          <a:noFill/>
        </p:spPr>
        <p:txBody>
          <a:bodyPr wrap="square" lIns="0" tIns="0" rIns="0" bIns="0" anchor="t" anchorCtr="0">
            <a:noAutofit/>
          </a:bodyPr>
          <a:lstStyle>
            <a:defPPr>
              <a:defRPr lang="zh-CN"/>
            </a:defPPr>
            <a:lvl1pPr algn="just">
              <a:defRPr sz="1400" spc="0">
                <a:ln>
                  <a:noFill/>
                  <a:prstDash val="sysDot"/>
                </a:ln>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pPr algn="l">
              <a:lnSpc>
                <a:spcPct val="130000"/>
              </a:lnSpc>
              <a:spcBef>
                <a:spcPts val="0"/>
              </a:spcBef>
              <a:spcAft>
                <a:spcPts val="0"/>
              </a:spcAft>
            </a:pPr>
            <a:r>
              <a:rPr lang="zh-CN" altLang="en-US" sz="1600" spc="0" dirty="0">
                <a:ln>
                  <a:noFill/>
                  <a:prstDash val="sysDot"/>
                </a:ln>
                <a:solidFill>
                  <a:schemeClr val="tx1">
                    <a:lumMod val="85000"/>
                    <a:lumOff val="15000"/>
                  </a:schemeClr>
                </a:solidFill>
                <a:latin typeface="+mn-ea"/>
                <a:ea typeface="+mn-ea"/>
                <a:sym typeface="+mn-ea"/>
              </a:rPr>
              <a:t>2023年度天水市土地收储资金项目支出总额16824.47万元，截止2023年12月31日使用16824.47万元，结余0万元，预算执行率为100%。项目支出有效控制在预算范围，无超支现象。</a:t>
            </a:r>
            <a:endParaRPr lang="zh-CN" altLang="en-US" sz="1600" spc="0" dirty="0">
              <a:ln>
                <a:noFill/>
                <a:prstDash val="sysDot"/>
              </a:ln>
              <a:solidFill>
                <a:schemeClr val="tx1">
                  <a:lumMod val="85000"/>
                  <a:lumOff val="15000"/>
                </a:schemeClr>
              </a:solidFill>
              <a:latin typeface="+mn-ea"/>
              <a:ea typeface="+mn-ea"/>
              <a:sym typeface="+mn-ea"/>
            </a:endParaRPr>
          </a:p>
        </p:txBody>
      </p:sp>
      <p:sp>
        <p:nvSpPr>
          <p:cNvPr id="26" name="文本框 25"/>
          <p:cNvSpPr txBox="1"/>
          <p:nvPr>
            <p:custDataLst>
              <p:tags r:id="rId12"/>
            </p:custDataLst>
          </p:nvPr>
        </p:nvSpPr>
        <p:spPr>
          <a:xfrm>
            <a:off x="8923710" y="2673708"/>
            <a:ext cx="2261912" cy="356046"/>
          </a:xfrm>
          <a:prstGeom prst="rect">
            <a:avLst/>
          </a:prstGeom>
          <a:noFill/>
        </p:spPr>
        <p:txBody>
          <a:bodyPr wrap="square" lIns="0" tIns="0" rIns="0" bIns="0" anchor="t" anchorCtr="0">
            <a:noAutofit/>
          </a:bodyPr>
          <a:lstStyle/>
          <a:p>
            <a:pPr algn="ctr">
              <a:lnSpc>
                <a:spcPct val="150000"/>
              </a:lnSpc>
            </a:pPr>
            <a:r>
              <a:rPr lang="zh-CN" altLang="en-US" b="1" dirty="0">
                <a:solidFill>
                  <a:schemeClr val="accent1"/>
                </a:solidFill>
                <a:latin typeface="+mn-ea"/>
              </a:rPr>
              <a:t>产出</a:t>
            </a:r>
            <a:r>
              <a:rPr lang="zh-CN" altLang="en-US" b="1" dirty="0">
                <a:solidFill>
                  <a:schemeClr val="accent1"/>
                </a:solidFill>
                <a:latin typeface="+mn-ea"/>
              </a:rPr>
              <a:t>成本</a:t>
            </a:r>
            <a:endParaRPr lang="zh-CN" altLang="en-US" b="1" dirty="0">
              <a:solidFill>
                <a:schemeClr val="accent1"/>
              </a:solidFill>
              <a:latin typeface="+mn-ea"/>
            </a:endParaRPr>
          </a:p>
        </p:txBody>
      </p:sp>
      <p:sp>
        <p:nvSpPr>
          <p:cNvPr id="27" name="椭圆 26"/>
          <p:cNvSpPr/>
          <p:nvPr>
            <p:custDataLst>
              <p:tags r:id="rId13"/>
            </p:custDataLst>
          </p:nvPr>
        </p:nvSpPr>
        <p:spPr>
          <a:xfrm>
            <a:off x="9629821" y="1718680"/>
            <a:ext cx="849974" cy="849974"/>
          </a:xfrm>
          <a:prstGeom prst="ellipse">
            <a:avLst/>
          </a:prstGeom>
          <a:solidFill>
            <a:srgbClr val="FFFFFF">
              <a:alpha val="85000"/>
            </a:srgbClr>
          </a:solidFill>
          <a:ln>
            <a:noFill/>
          </a:ln>
          <a:effectLst>
            <a:outerShdw blurRad="63500" dist="38100" dir="2700000" algn="tl"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r>
              <a:rPr lang="en-US" altLang="zh-CN" sz="2400" b="1" dirty="0">
                <a:solidFill>
                  <a:schemeClr val="accent1"/>
                </a:solidFill>
                <a:latin typeface="+mn-ea"/>
              </a:rPr>
              <a:t>03</a:t>
            </a:r>
            <a:endParaRPr lang="en-US" altLang="zh-CN" sz="2400" b="1" dirty="0">
              <a:solidFill>
                <a:schemeClr val="accent1"/>
              </a:solidFill>
              <a:latin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data/temp/cde7ebb2-756a-11ef-ab7d-12eac4188fc9.jpg@base@tag=imgScale&amp;m=1&amp;w=3384&amp;h=952&amp;q=95cde7ebb2-756a-11ef-ab7d-12eac4188fc9"/>
          <p:cNvPicPr>
            <a:picLocks noChangeAspect="1"/>
          </p:cNvPicPr>
          <p:nvPr>
            <p:custDataLst>
              <p:tags r:id="rId1"/>
            </p:custDataLst>
          </p:nvPr>
        </p:nvPicPr>
        <p:blipFill>
          <a:blip r:embed="rId2"/>
          <a:srcRect t="28906" b="28906"/>
          <a:stretch>
            <a:fillRect/>
          </a:stretch>
        </p:blipFill>
        <p:spPr>
          <a:xfrm>
            <a:off x="0" y="0"/>
            <a:ext cx="12192000" cy="3429000"/>
          </a:xfrm>
          <a:prstGeom prst="rect">
            <a:avLst/>
          </a:prstGeom>
          <a:ln w="9525" cap="flat" cmpd="sng" algn="ctr">
            <a:solidFill>
              <a:schemeClr val="dk1">
                <a:lumMod val="40000"/>
                <a:lumOff val="60000"/>
                <a:alpha val="50000"/>
              </a:schemeClr>
            </a:solidFill>
            <a:prstDash val="solid"/>
            <a:round/>
            <a:headEnd type="none" w="med" len="med"/>
            <a:tailEnd type="none" w="med" len="med"/>
          </a:ln>
        </p:spPr>
      </p:pic>
      <p:sp>
        <p:nvSpPr>
          <p:cNvPr id="15" name="矩形: 圆角 14"/>
          <p:cNvSpPr/>
          <p:nvPr>
            <p:custDataLst>
              <p:tags r:id="rId3"/>
            </p:custDataLst>
          </p:nvPr>
        </p:nvSpPr>
        <p:spPr>
          <a:xfrm>
            <a:off x="530225" y="1002030"/>
            <a:ext cx="11129010" cy="5327015"/>
          </a:xfrm>
          <a:prstGeom prst="roundRect">
            <a:avLst>
              <a:gd name="adj" fmla="val 9236"/>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kumimoji="1" lang="zh-CN" altLang="en-US" sz="3200">
              <a:latin typeface="+mj-ea"/>
              <a:ea typeface="+mj-ea"/>
              <a:sym typeface="微软雅黑" panose="020B0503020204020204" charset="-122"/>
            </a:endParaRPr>
          </a:p>
        </p:txBody>
      </p:sp>
      <p:sp>
        <p:nvSpPr>
          <p:cNvPr id="29" name="标题"/>
          <p:cNvSpPr txBox="1"/>
          <p:nvPr>
            <p:custDataLst>
              <p:tags r:id="rId4"/>
            </p:custDataLst>
          </p:nvPr>
        </p:nvSpPr>
        <p:spPr>
          <a:xfrm>
            <a:off x="1209040" y="1324610"/>
            <a:ext cx="9473565" cy="779145"/>
          </a:xfrm>
          <a:prstGeom prst="rect">
            <a:avLst/>
          </a:prstGeom>
          <a:noFill/>
        </p:spPr>
        <p:txBody>
          <a:bodyPr wrap="square" lIns="0" tIns="0" rIns="0" bIns="0" rtlCol="0" anchor="b">
            <a:normAutofit/>
          </a:bodyPr>
          <a:lstStyle>
            <a:defPPr>
              <a:defRPr lang="zh-CN"/>
            </a:defPPr>
            <a:lvl1pPr>
              <a:lnSpc>
                <a:spcPct val="131000"/>
              </a:lnSpc>
              <a:defRPr sz="3400" b="1">
                <a:solidFill>
                  <a:schemeClr val="dk1"/>
                </a:solidFill>
                <a:latin typeface="+mj-ea"/>
                <a:ea typeface="+mj-ea"/>
              </a:defRPr>
            </a:lvl1pPr>
          </a:lstStyle>
          <a:p>
            <a:r>
              <a:rPr lang="zh-CN" altLang="en-US" dirty="0"/>
              <a:t>项目效益分析</a:t>
            </a:r>
            <a:endParaRPr lang="zh-CN" altLang="en-US" dirty="0"/>
          </a:p>
        </p:txBody>
      </p:sp>
      <p:sp>
        <p:nvSpPr>
          <p:cNvPr id="4" name="矩形 3"/>
          <p:cNvSpPr/>
          <p:nvPr>
            <p:custDataLst>
              <p:tags r:id="rId5"/>
            </p:custDataLst>
          </p:nvPr>
        </p:nvSpPr>
        <p:spPr>
          <a:xfrm>
            <a:off x="1407795" y="2915602"/>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400" dirty="0">
                <a:solidFill>
                  <a:srgbClr val="000000"/>
                </a:solidFill>
                <a:latin typeface="+mn-ea"/>
                <a:cs typeface="+mn-ea"/>
                <a:sym typeface="+mn-ea"/>
              </a:rPr>
              <a:t>经过对各相关方的资料查看，谈话了解、问卷调查等形式，项目实施以来对秦州区的建设发展带来了显著的作用。土地整治与熟化为城市带来了新的建设用地，对旧有设施的拆迁改迁为相关企业居民提供了便利，</a:t>
            </a:r>
            <a:r>
              <a:rPr lang="zh-CN" altLang="en-US" sz="1400" dirty="0">
                <a:solidFill>
                  <a:srgbClr val="000000"/>
                </a:solidFill>
                <a:latin typeface="+mn-ea"/>
                <a:cs typeface="+mn-ea"/>
                <a:sym typeface="+mn-ea"/>
              </a:rPr>
              <a:t>更直接促进了就业。</a:t>
            </a:r>
            <a:endParaRPr lang="zh-CN" altLang="en-US" sz="1400" dirty="0">
              <a:solidFill>
                <a:srgbClr val="000000"/>
              </a:solidFill>
              <a:latin typeface="+mn-ea"/>
              <a:cs typeface="+mn-ea"/>
              <a:sym typeface="+mn-ea"/>
            </a:endParaRPr>
          </a:p>
        </p:txBody>
      </p:sp>
      <p:sp>
        <p:nvSpPr>
          <p:cNvPr id="6" name="矩形 5"/>
          <p:cNvSpPr/>
          <p:nvPr>
            <p:custDataLst>
              <p:tags r:id="rId6"/>
            </p:custDataLst>
          </p:nvPr>
        </p:nvSpPr>
        <p:spPr>
          <a:xfrm>
            <a:off x="1407795" y="2455862"/>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dirty="0">
                <a:solidFill>
                  <a:schemeClr val="accent1"/>
                </a:solidFill>
                <a:latin typeface="+mn-ea"/>
                <a:cs typeface="+mn-ea"/>
                <a:sym typeface="+mn-ea"/>
              </a:rPr>
              <a:t>经济效益</a:t>
            </a:r>
            <a:endParaRPr lang="zh-CN" altLang="en-US" sz="2000" b="1" dirty="0">
              <a:solidFill>
                <a:schemeClr val="accent1"/>
              </a:solidFill>
              <a:latin typeface="+mn-ea"/>
              <a:cs typeface="+mn-ea"/>
              <a:sym typeface="+mn-ea"/>
            </a:endParaRPr>
          </a:p>
        </p:txBody>
      </p:sp>
      <p:sp>
        <p:nvSpPr>
          <p:cNvPr id="7" name="矩形 6"/>
          <p:cNvSpPr/>
          <p:nvPr>
            <p:custDataLst>
              <p:tags r:id="rId7"/>
            </p:custDataLst>
          </p:nvPr>
        </p:nvSpPr>
        <p:spPr>
          <a:xfrm>
            <a:off x="8234045" y="2915602"/>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400">
                <a:solidFill>
                  <a:srgbClr val="000000"/>
                </a:solidFill>
                <a:latin typeface="+mn-ea"/>
                <a:cs typeface="+mn-ea"/>
                <a:sym typeface="+mn-ea"/>
              </a:rPr>
              <a:t>通过长仪厂树木移植项目、长仪厂垃圾清理项目、天水种源农业科技发展公司树木移植、天水市人民政府招待所树木移植等各个项目的顺利实施，一方面整理出可以利用的土地资源，一方面直接改善了居住生态环境，提高了城市品位。</a:t>
            </a:r>
            <a:endParaRPr lang="zh-CN" altLang="en-US" sz="1400">
              <a:solidFill>
                <a:srgbClr val="000000"/>
              </a:solidFill>
              <a:latin typeface="+mn-ea"/>
              <a:cs typeface="+mn-ea"/>
              <a:sym typeface="+mn-ea"/>
            </a:endParaRPr>
          </a:p>
        </p:txBody>
      </p:sp>
      <p:sp>
        <p:nvSpPr>
          <p:cNvPr id="8" name="矩形 7"/>
          <p:cNvSpPr/>
          <p:nvPr>
            <p:custDataLst>
              <p:tags r:id="rId8"/>
            </p:custDataLst>
          </p:nvPr>
        </p:nvSpPr>
        <p:spPr>
          <a:xfrm>
            <a:off x="8234045" y="2455862"/>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1"/>
                </a:solidFill>
                <a:latin typeface="+mn-ea"/>
                <a:cs typeface="+mn-ea"/>
                <a:sym typeface="+mn-ea"/>
              </a:rPr>
              <a:t>环境效益</a:t>
            </a:r>
            <a:endParaRPr lang="zh-CN" altLang="en-US" sz="2000" b="1">
              <a:solidFill>
                <a:schemeClr val="accent1"/>
              </a:solidFill>
              <a:latin typeface="+mn-ea"/>
              <a:cs typeface="+mn-ea"/>
              <a:sym typeface="+mn-ea"/>
            </a:endParaRPr>
          </a:p>
        </p:txBody>
      </p:sp>
      <p:sp>
        <p:nvSpPr>
          <p:cNvPr id="11" name="矩形 10"/>
          <p:cNvSpPr/>
          <p:nvPr>
            <p:custDataLst>
              <p:tags r:id="rId9"/>
            </p:custDataLst>
          </p:nvPr>
        </p:nvSpPr>
        <p:spPr>
          <a:xfrm>
            <a:off x="4820920" y="2915602"/>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400">
                <a:solidFill>
                  <a:srgbClr val="000000"/>
                </a:solidFill>
                <a:latin typeface="+mn-ea"/>
                <a:cs typeface="+mn-ea"/>
                <a:sym typeface="+mn-ea"/>
              </a:rPr>
              <a:t>通过一系列项目的实施，对增强我市综合承载能力起到积极作用，在秦州新城片区、金家庄片区等个区域建设了多处住宅小区，为居民提供了更多优质的居住空间，吸引了人口的聚集，从而为城市的发展注入了新的活力。</a:t>
            </a:r>
            <a:endParaRPr lang="zh-CN" altLang="en-US" sz="1400">
              <a:solidFill>
                <a:srgbClr val="000000"/>
              </a:solidFill>
              <a:latin typeface="+mn-ea"/>
              <a:cs typeface="+mn-ea"/>
              <a:sym typeface="+mn-ea"/>
            </a:endParaRPr>
          </a:p>
        </p:txBody>
      </p:sp>
      <p:sp>
        <p:nvSpPr>
          <p:cNvPr id="14" name="矩形 13"/>
          <p:cNvSpPr/>
          <p:nvPr>
            <p:custDataLst>
              <p:tags r:id="rId10"/>
            </p:custDataLst>
          </p:nvPr>
        </p:nvSpPr>
        <p:spPr>
          <a:xfrm>
            <a:off x="4820920" y="2455862"/>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1"/>
                </a:solidFill>
                <a:latin typeface="+mn-ea"/>
                <a:cs typeface="+mn-ea"/>
                <a:sym typeface="+mn-ea"/>
              </a:rPr>
              <a:t>社会效益</a:t>
            </a:r>
            <a:endParaRPr lang="zh-CN" altLang="en-US" sz="2000" b="1">
              <a:solidFill>
                <a:schemeClr val="accent1"/>
              </a:solidFill>
              <a:latin typeface="+mn-ea"/>
              <a:cs typeface="+mn-ea"/>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6485641" y="4815291"/>
            <a:ext cx="4988607" cy="1513043"/>
          </a:xfrm>
        </p:spPr>
        <p:txBody>
          <a:bodyPr wrap="square">
            <a:normAutofit/>
          </a:bodyPr>
          <a:lstStyle/>
          <a:p>
            <a:r>
              <a:rPr lang="zh-CN" altLang="en-US" dirty="0"/>
              <a:t>综合评价</a:t>
            </a:r>
            <a:endParaRPr lang="zh-CN" altLang="en-US" dirty="0"/>
          </a:p>
        </p:txBody>
      </p:sp>
      <p:sp>
        <p:nvSpPr>
          <p:cNvPr id="6" name="节编号"/>
          <p:cNvSpPr>
            <a:spLocks noGrp="1"/>
          </p:cNvSpPr>
          <p:nvPr>
            <p:ph type="body" sz="quarter" idx="13"/>
            <p:custDataLst>
              <p:tags r:id="rId2"/>
            </p:custDataLst>
          </p:nvPr>
        </p:nvSpPr>
        <p:spPr>
          <a:xfrm>
            <a:off x="6485641" y="2042709"/>
            <a:ext cx="4988607" cy="2608125"/>
          </a:xfrm>
        </p:spPr>
        <p:txBody>
          <a:bodyPr wrap="square">
            <a:normAutofit/>
          </a:bodyPr>
          <a:lstStyle/>
          <a:p>
            <a:r>
              <a:rPr lang="en-US" altLang="zh-CN" dirty="0"/>
              <a:t>03</a:t>
            </a:r>
            <a:endParaRPr lang="en-US" altLang="zh-CN" dirty="0"/>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总体评价结论</a:t>
            </a:r>
            <a:endParaRPr lang="zh-CN" altLang="en-US"/>
          </a:p>
        </p:txBody>
      </p:sp>
      <p:sp>
        <p:nvSpPr>
          <p:cNvPr id="3" name="内容占位符 2"/>
          <p:cNvSpPr>
            <a:spLocks noGrp="1"/>
          </p:cNvSpPr>
          <p:nvPr>
            <p:ph idx="1"/>
          </p:nvPr>
        </p:nvSpPr>
        <p:spPr/>
        <p:txBody>
          <a:bodyPr>
            <a:normAutofit fontScale="90000"/>
          </a:bodyPr>
          <a:p>
            <a:r>
              <a:rPr lang="zh-CN" altLang="en-US"/>
              <a:t>绩效评价工作小组通过数据采集、数据分析、实地调研和问卷访谈等途径和方法，全面对天水市土地收储资金项目项目进行了客观公正的评价，综合认定：2023年度天水市土地收储资金项目较好的支持和保障了项目实施，确保项目达到预期目标，基本实现了专项资金的绩效目标，推进土地合理使用、依法拆迁和优化土地利用结构，合理调整空间布局，改善居住生态环境，取得了比较明显的社会效益和生态效益。主要体现在预算配置比较合理规范、财务制度比较健全，保障了财政专项资金的使用效率：土地征收规范有序，为全县建设用地提供保障；土地整治实行法人制、合同制、招标制和工程质量验收，有效保证土地整治质量；土地测绘和附着物评估依据充分、方法恰当、结果真实，为顺利征收土地提供保障。但也存在着绩效目标设置不全面，指标清晰度、可考性不足；内控制度落实不到位，财务监督缺失；自评报告体系不完整、作用不明显等问题。这些应在以后的工作中加强和改进。</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总体评价结论</a:t>
            </a:r>
            <a:endParaRPr lang="zh-CN" altLang="en-US"/>
          </a:p>
        </p:txBody>
      </p:sp>
      <p:sp>
        <p:nvSpPr>
          <p:cNvPr id="3" name="内容占位符 2"/>
          <p:cNvSpPr>
            <a:spLocks noGrp="1"/>
          </p:cNvSpPr>
          <p:nvPr>
            <p:ph idx="1"/>
          </p:nvPr>
        </p:nvSpPr>
        <p:spPr/>
        <p:txBody>
          <a:bodyPr>
            <a:normAutofit/>
          </a:bodyPr>
          <a:p>
            <a:r>
              <a:rPr lang="zh-CN" altLang="en-US"/>
              <a:t>依据财政部《关于规范绩效评价结果等级划分标准的通知》规定，本次评价满分100分，分优、良、中、差四个等级。其中：90分-100分为优；80分-89分为良；60分-79分为中（60分）；60分以下为差。根据指标量化打分，2023年天水市征地补偿资金项目综合得分88.5分，评价等级为“良”。</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绩效评价</a:t>
            </a:r>
            <a:r>
              <a:rPr lang="zh-CN" altLang="en-US"/>
              <a:t>得分表</a:t>
            </a:r>
            <a:endParaRPr lang="zh-CN" altLang="en-US"/>
          </a:p>
        </p:txBody>
      </p:sp>
      <p:sp>
        <p:nvSpPr>
          <p:cNvPr id="3" name="内容占位符 2"/>
          <p:cNvSpPr>
            <a:spLocks noGrp="1"/>
          </p:cNvSpPr>
          <p:nvPr>
            <p:ph idx="1"/>
          </p:nvPr>
        </p:nvSpPr>
        <p:spPr/>
        <p:txBody>
          <a:bodyPr>
            <a:normAutofit/>
          </a:bodyPr>
          <a:p>
            <a:r>
              <a:rPr lang="zh-CN" altLang="en-US" sz="2000"/>
              <a:t>依据财政部《关于规范绩效评价结果等级划分标准的通知》规定，本次评价满分100分，分优、良、中、差四个等级。其中：90分-100分为优；80分-89分为良；60分-79分为中（60分）；60分以下为差。根据指标量化打分，2023年天水市征地补偿资金项目综合得分88.5分，评价等级为“良”。</a:t>
            </a:r>
            <a:endParaRPr lang="zh-CN" altLang="en-US" sz="2000"/>
          </a:p>
          <a:p>
            <a:endParaRPr lang="zh-CN" altLang="en-US" sz="2000"/>
          </a:p>
        </p:txBody>
      </p:sp>
      <p:sp>
        <p:nvSpPr>
          <p:cNvPr id="4" name="文本框 3"/>
          <p:cNvSpPr txBox="1"/>
          <p:nvPr/>
        </p:nvSpPr>
        <p:spPr>
          <a:xfrm>
            <a:off x="3284220" y="2978785"/>
            <a:ext cx="5080000" cy="450215"/>
          </a:xfrm>
          <a:prstGeom prst="rect">
            <a:avLst/>
          </a:prstGeom>
        </p:spPr>
        <p:txBody>
          <a:bodyPr>
            <a:spAutoFit/>
          </a:bodyPr>
          <a:p>
            <a:pPr marL="0" indent="0" algn="ctr" defTabSz="266700" eaLnBrk="0" fontAlgn="base" latinLnBrk="1">
              <a:lnSpc>
                <a:spcPts val="2800"/>
              </a:lnSpc>
              <a:spcAft>
                <a:spcPct val="0"/>
              </a:spcAft>
            </a:pPr>
            <a:r>
              <a:rPr sz="1600">
                <a:solidFill>
                  <a:srgbClr val="000000"/>
                </a:solidFill>
                <a:latin typeface="Times New Roman" panose="02020603050405020304"/>
              </a:rPr>
              <a:t>本次绩效评价结论</a:t>
            </a:r>
            <a:endParaRPr sz="1600">
              <a:solidFill>
                <a:srgbClr val="000000"/>
              </a:solidFill>
              <a:latin typeface="Times New Roman" panose="02020603050405020304"/>
            </a:endParaRPr>
          </a:p>
        </p:txBody>
      </p:sp>
      <p:graphicFrame>
        <p:nvGraphicFramePr>
          <p:cNvPr id="5" name="表格 4"/>
          <p:cNvGraphicFramePr/>
          <p:nvPr/>
        </p:nvGraphicFramePr>
        <p:xfrm>
          <a:off x="3284220" y="3429000"/>
          <a:ext cx="5288280" cy="2327275"/>
        </p:xfrm>
        <a:graphic>
          <a:graphicData uri="http://schemas.openxmlformats.org/drawingml/2006/table">
            <a:tbl>
              <a:tblPr/>
              <a:tblGrid>
                <a:gridCol w="1299210"/>
                <a:gridCol w="1404620"/>
                <a:gridCol w="1416050"/>
                <a:gridCol w="1168400"/>
              </a:tblGrid>
              <a:tr h="0">
                <a:tc>
                  <a:txBody>
                    <a:bodyPr/>
                    <a:p>
                      <a:pPr marL="68580" indent="0" algn="ctr" eaLnBrk="0" fontAlgn="t">
                        <a:spcBef>
                          <a:spcPct val="0"/>
                        </a:spcBef>
                        <a:spcAft>
                          <a:spcPct val="0"/>
                        </a:spcAft>
                      </a:pPr>
                      <a:r>
                        <a:rPr lang="zh-CN" sz="1600" i="0">
                          <a:solidFill>
                            <a:srgbClr val="000000"/>
                          </a:solidFill>
                          <a:latin typeface="黑体" panose="02010609060101010101" charset="-122"/>
                          <a:ea typeface="黑体" panose="02010609060101010101" charset="-122"/>
                        </a:rPr>
                        <a:t>评价指标</a:t>
                      </a:r>
                      <a:endParaRPr lang="zh-CN" sz="1600" i="0">
                        <a:solidFill>
                          <a:srgbClr val="000000"/>
                        </a:solidFill>
                        <a:latin typeface="黑体" panose="02010609060101010101" charset="-122"/>
                        <a:ea typeface="黑体"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p>
                      <a:pPr marL="68580" algn="ctr" eaLnBrk="0" fontAlgn="b">
                        <a:buClrTx/>
                        <a:buSzTx/>
                        <a:buFontTx/>
                      </a:pPr>
                      <a:r>
                        <a:rPr lang="zh-CN" sz="1600" i="0">
                          <a:solidFill>
                            <a:srgbClr val="000000"/>
                          </a:solidFill>
                          <a:latin typeface="黑体" panose="02010609060101010101" charset="-122"/>
                          <a:ea typeface="黑体" panose="02010609060101010101" charset="-122"/>
                        </a:rPr>
                        <a:t>标准分值</a:t>
                      </a:r>
                      <a:endParaRPr lang="zh-CN" sz="1600" i="0">
                        <a:solidFill>
                          <a:srgbClr val="000000"/>
                        </a:solidFill>
                        <a:latin typeface="黑体" panose="02010609060101010101" charset="-122"/>
                        <a:ea typeface="黑体"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p>
                      <a:pPr marL="68580" algn="ctr" eaLnBrk="0" fontAlgn="b">
                        <a:buClrTx/>
                        <a:buSzTx/>
                        <a:buFontTx/>
                      </a:pPr>
                      <a:r>
                        <a:rPr lang="zh-CN" sz="1600" i="0">
                          <a:solidFill>
                            <a:srgbClr val="000000"/>
                          </a:solidFill>
                          <a:latin typeface="黑体" panose="02010609060101010101" charset="-122"/>
                          <a:ea typeface="黑体" panose="02010609060101010101" charset="-122"/>
                        </a:rPr>
                        <a:t>绩效评价得分</a:t>
                      </a:r>
                      <a:endParaRPr lang="zh-CN" sz="1600" i="0">
                        <a:solidFill>
                          <a:srgbClr val="000000"/>
                        </a:solidFill>
                        <a:latin typeface="黑体" panose="02010609060101010101" charset="-122"/>
                        <a:ea typeface="黑体"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p>
                      <a:pPr marL="68580" algn="ctr" eaLnBrk="0" fontAlgn="b">
                        <a:buClrTx/>
                        <a:buSzTx/>
                        <a:buFontTx/>
                      </a:pPr>
                      <a:r>
                        <a:rPr lang="zh-CN" sz="1600" i="0">
                          <a:solidFill>
                            <a:srgbClr val="000000"/>
                          </a:solidFill>
                          <a:latin typeface="黑体" panose="02010609060101010101" charset="-122"/>
                          <a:ea typeface="黑体" panose="02010609060101010101" charset="-122"/>
                        </a:rPr>
                        <a:t>评价等级(优、良、中、差)</a:t>
                      </a:r>
                      <a:endParaRPr lang="zh-CN" sz="1600" i="0">
                        <a:solidFill>
                          <a:srgbClr val="000000"/>
                        </a:solidFill>
                        <a:latin typeface="黑体" panose="02010609060101010101" charset="-122"/>
                        <a:ea typeface="黑体"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r>
              <a:tr h="454025">
                <a:tc>
                  <a:txBody>
                    <a:bodyPr/>
                    <a:p>
                      <a:pPr marL="68580" indent="0" algn="ctr" eaLnBrk="0" fontAlgn="t">
                        <a:spcBef>
                          <a:spcPct val="0"/>
                        </a:spcBef>
                        <a:spcAft>
                          <a:spcPct val="0"/>
                        </a:spcAft>
                      </a:pPr>
                      <a:r>
                        <a:rPr lang="zh-CN" sz="1600" i="0">
                          <a:solidFill>
                            <a:srgbClr val="000000"/>
                          </a:solidFill>
                          <a:latin typeface="黑体" panose="02010609060101010101" charset="-122"/>
                          <a:ea typeface="黑体" panose="02010609060101010101" charset="-122"/>
                        </a:rPr>
                        <a:t>决策指标</a:t>
                      </a:r>
                      <a:endParaRPr lang="zh-CN" sz="1600" i="0">
                        <a:solidFill>
                          <a:srgbClr val="000000"/>
                        </a:solidFill>
                        <a:latin typeface="黑体" panose="02010609060101010101" charset="-122"/>
                        <a:ea typeface="黑体"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p>
                      <a:pPr marL="68580" algn="ctr" eaLnBrk="0" fontAlgn="b">
                        <a:buClrTx/>
                        <a:buSzTx/>
                        <a:buFontTx/>
                      </a:pPr>
                      <a:r>
                        <a:rPr lang="zh-CN" sz="1600" i="0">
                          <a:solidFill>
                            <a:srgbClr val="000000"/>
                          </a:solidFill>
                          <a:latin typeface="黑体" panose="02010609060101010101" charset="-122"/>
                          <a:ea typeface="黑体" panose="02010609060101010101" charset="-122"/>
                        </a:rPr>
                        <a:t>15</a:t>
                      </a:r>
                      <a:endParaRPr lang="zh-CN" sz="1600" i="0">
                        <a:solidFill>
                          <a:srgbClr val="000000"/>
                        </a:solidFill>
                        <a:latin typeface="黑体" panose="02010609060101010101" charset="-122"/>
                        <a:ea typeface="黑体"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p>
                      <a:pPr marL="68580" algn="ctr" eaLnBrk="0" fontAlgn="b">
                        <a:buClrTx/>
                        <a:buSzTx/>
                        <a:buFontTx/>
                      </a:pPr>
                      <a:r>
                        <a:rPr lang="zh-CN" sz="1600" i="0">
                          <a:solidFill>
                            <a:srgbClr val="000000"/>
                          </a:solidFill>
                          <a:latin typeface="黑体" panose="02010609060101010101" charset="-122"/>
                          <a:ea typeface="黑体" panose="02010609060101010101" charset="-122"/>
                        </a:rPr>
                        <a:t>12</a:t>
                      </a:r>
                      <a:endParaRPr lang="zh-CN" sz="1600" i="0">
                        <a:solidFill>
                          <a:srgbClr val="000000"/>
                        </a:solidFill>
                        <a:latin typeface="黑体" panose="02010609060101010101" charset="-122"/>
                        <a:ea typeface="黑体"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p>
                      <a:pPr marL="68580" algn="ctr" eaLnBrk="0" fontAlgn="b">
                        <a:buClrTx/>
                        <a:buSzTx/>
                        <a:buFontTx/>
                      </a:pPr>
                      <a:r>
                        <a:rPr lang="zh-CN" sz="1600" i="0">
                          <a:solidFill>
                            <a:srgbClr val="000000"/>
                          </a:solidFill>
                          <a:latin typeface="黑体" panose="02010609060101010101" charset="-122"/>
                          <a:ea typeface="黑体" panose="02010609060101010101" charset="-122"/>
                        </a:rPr>
                        <a:t>中</a:t>
                      </a:r>
                      <a:endParaRPr lang="zh-CN" sz="1600" i="0">
                        <a:solidFill>
                          <a:srgbClr val="000000"/>
                        </a:solidFill>
                        <a:latin typeface="黑体" panose="02010609060101010101" charset="-122"/>
                        <a:ea typeface="黑体"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r>
              <a:tr h="454025">
                <a:tc>
                  <a:txBody>
                    <a:bodyPr/>
                    <a:p>
                      <a:pPr marL="68580" indent="0" algn="ctr" eaLnBrk="0" fontAlgn="t">
                        <a:spcBef>
                          <a:spcPct val="0"/>
                        </a:spcBef>
                        <a:spcAft>
                          <a:spcPct val="0"/>
                        </a:spcAft>
                      </a:pPr>
                      <a:r>
                        <a:rPr lang="zh-CN" sz="1600" i="0">
                          <a:solidFill>
                            <a:srgbClr val="000000"/>
                          </a:solidFill>
                          <a:latin typeface="黑体" panose="02010609060101010101" charset="-122"/>
                          <a:ea typeface="黑体" panose="02010609060101010101" charset="-122"/>
                        </a:rPr>
                        <a:t>过程指标</a:t>
                      </a:r>
                      <a:endParaRPr lang="zh-CN" sz="1600" i="0">
                        <a:solidFill>
                          <a:srgbClr val="000000"/>
                        </a:solidFill>
                        <a:latin typeface="黑体" panose="02010609060101010101" charset="-122"/>
                        <a:ea typeface="黑体"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p>
                      <a:pPr marL="68580" algn="ctr" eaLnBrk="0" fontAlgn="b">
                        <a:buClrTx/>
                        <a:buSzTx/>
                        <a:buFontTx/>
                      </a:pPr>
                      <a:r>
                        <a:rPr lang="zh-CN" sz="1600" i="0">
                          <a:solidFill>
                            <a:srgbClr val="000000"/>
                          </a:solidFill>
                          <a:latin typeface="黑体" panose="02010609060101010101" charset="-122"/>
                          <a:ea typeface="黑体" panose="02010609060101010101" charset="-122"/>
                        </a:rPr>
                        <a:t>23</a:t>
                      </a:r>
                      <a:endParaRPr lang="zh-CN" sz="1600" i="0">
                        <a:solidFill>
                          <a:srgbClr val="000000"/>
                        </a:solidFill>
                        <a:latin typeface="黑体" panose="02010609060101010101" charset="-122"/>
                        <a:ea typeface="黑体"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p>
                      <a:pPr marL="68580" algn="ctr" eaLnBrk="0" fontAlgn="b">
                        <a:buClrTx/>
                        <a:buSzTx/>
                        <a:buFontTx/>
                      </a:pPr>
                      <a:r>
                        <a:rPr lang="zh-CN" sz="1600" i="0">
                          <a:solidFill>
                            <a:srgbClr val="000000"/>
                          </a:solidFill>
                          <a:latin typeface="黑体" panose="02010609060101010101" charset="-122"/>
                          <a:ea typeface="黑体" panose="02010609060101010101" charset="-122"/>
                        </a:rPr>
                        <a:t>20</a:t>
                      </a:r>
                      <a:endParaRPr lang="zh-CN" sz="1600" i="0">
                        <a:solidFill>
                          <a:srgbClr val="000000"/>
                        </a:solidFill>
                        <a:latin typeface="黑体" panose="02010609060101010101" charset="-122"/>
                        <a:ea typeface="黑体"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p>
                      <a:pPr marL="68580" algn="ctr" eaLnBrk="0" fontAlgn="b">
                        <a:buClrTx/>
                        <a:buSzTx/>
                        <a:buFontTx/>
                      </a:pPr>
                      <a:r>
                        <a:rPr lang="zh-CN" sz="1600" i="0">
                          <a:solidFill>
                            <a:srgbClr val="000000"/>
                          </a:solidFill>
                          <a:latin typeface="黑体" panose="02010609060101010101" charset="-122"/>
                          <a:ea typeface="黑体" panose="02010609060101010101" charset="-122"/>
                        </a:rPr>
                        <a:t>良</a:t>
                      </a:r>
                      <a:endParaRPr lang="zh-CN" sz="1600" i="0">
                        <a:solidFill>
                          <a:srgbClr val="000000"/>
                        </a:solidFill>
                        <a:latin typeface="黑体" panose="02010609060101010101" charset="-122"/>
                        <a:ea typeface="黑体"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r>
              <a:tr h="454025">
                <a:tc>
                  <a:txBody>
                    <a:bodyPr/>
                    <a:p>
                      <a:pPr marL="68580" indent="0" algn="ctr" eaLnBrk="0" fontAlgn="t">
                        <a:spcBef>
                          <a:spcPct val="0"/>
                        </a:spcBef>
                        <a:spcAft>
                          <a:spcPct val="0"/>
                        </a:spcAft>
                      </a:pPr>
                      <a:r>
                        <a:rPr lang="zh-CN" sz="1600" i="0">
                          <a:solidFill>
                            <a:srgbClr val="000000"/>
                          </a:solidFill>
                          <a:latin typeface="黑体" panose="02010609060101010101" charset="-122"/>
                          <a:ea typeface="黑体" panose="02010609060101010101" charset="-122"/>
                        </a:rPr>
                        <a:t>产出指标</a:t>
                      </a:r>
                      <a:endParaRPr lang="zh-CN" sz="1600" i="0">
                        <a:solidFill>
                          <a:srgbClr val="000000"/>
                        </a:solidFill>
                        <a:latin typeface="黑体" panose="02010609060101010101" charset="-122"/>
                        <a:ea typeface="黑体"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p>
                      <a:pPr marL="68580" algn="ctr" eaLnBrk="0" fontAlgn="b">
                        <a:buClrTx/>
                        <a:buSzTx/>
                        <a:buFontTx/>
                      </a:pPr>
                      <a:r>
                        <a:rPr lang="zh-CN" sz="1600" i="0">
                          <a:solidFill>
                            <a:srgbClr val="000000"/>
                          </a:solidFill>
                          <a:latin typeface="黑体" panose="02010609060101010101" charset="-122"/>
                          <a:ea typeface="黑体" panose="02010609060101010101" charset="-122"/>
                        </a:rPr>
                        <a:t>30</a:t>
                      </a:r>
                      <a:endParaRPr lang="zh-CN" sz="1600" i="0">
                        <a:solidFill>
                          <a:srgbClr val="000000"/>
                        </a:solidFill>
                        <a:latin typeface="黑体" panose="02010609060101010101" charset="-122"/>
                        <a:ea typeface="黑体"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p>
                      <a:pPr marL="68580" algn="ctr" eaLnBrk="0" fontAlgn="b">
                        <a:buClrTx/>
                        <a:buSzTx/>
                        <a:buFontTx/>
                      </a:pPr>
                      <a:r>
                        <a:rPr lang="zh-CN" sz="1600" i="0">
                          <a:solidFill>
                            <a:srgbClr val="000000"/>
                          </a:solidFill>
                          <a:latin typeface="黑体" panose="02010609060101010101" charset="-122"/>
                          <a:ea typeface="黑体" panose="02010609060101010101" charset="-122"/>
                        </a:rPr>
                        <a:t>28</a:t>
                      </a:r>
                      <a:endParaRPr lang="zh-CN" sz="1600" i="0">
                        <a:solidFill>
                          <a:srgbClr val="000000"/>
                        </a:solidFill>
                        <a:latin typeface="黑体" panose="02010609060101010101" charset="-122"/>
                        <a:ea typeface="黑体"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p>
                      <a:pPr marL="68580" algn="ctr" eaLnBrk="0" fontAlgn="b">
                        <a:buClrTx/>
                        <a:buSzTx/>
                        <a:buFontTx/>
                      </a:pPr>
                      <a:r>
                        <a:rPr lang="zh-CN" sz="1600" i="0">
                          <a:solidFill>
                            <a:srgbClr val="000000"/>
                          </a:solidFill>
                          <a:latin typeface="黑体" panose="02010609060101010101" charset="-122"/>
                          <a:ea typeface="黑体" panose="02010609060101010101" charset="-122"/>
                        </a:rPr>
                        <a:t>优</a:t>
                      </a:r>
                      <a:endParaRPr lang="zh-CN" sz="1600" i="0">
                        <a:solidFill>
                          <a:srgbClr val="000000"/>
                        </a:solidFill>
                        <a:latin typeface="黑体" panose="02010609060101010101" charset="-122"/>
                        <a:ea typeface="黑体"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r>
              <a:tr h="454025">
                <a:tc>
                  <a:txBody>
                    <a:bodyPr/>
                    <a:p>
                      <a:pPr marL="68580" indent="0" algn="ctr" eaLnBrk="0" fontAlgn="t">
                        <a:spcBef>
                          <a:spcPct val="0"/>
                        </a:spcBef>
                        <a:spcAft>
                          <a:spcPct val="0"/>
                        </a:spcAft>
                      </a:pPr>
                      <a:r>
                        <a:rPr lang="zh-CN" sz="1600" i="0">
                          <a:solidFill>
                            <a:srgbClr val="000000"/>
                          </a:solidFill>
                          <a:latin typeface="黑体" panose="02010609060101010101" charset="-122"/>
                          <a:ea typeface="黑体" panose="02010609060101010101" charset="-122"/>
                        </a:rPr>
                        <a:t>效益指标</a:t>
                      </a:r>
                      <a:endParaRPr lang="zh-CN" sz="1600" i="0">
                        <a:solidFill>
                          <a:srgbClr val="000000"/>
                        </a:solidFill>
                        <a:latin typeface="黑体" panose="02010609060101010101" charset="-122"/>
                        <a:ea typeface="黑体"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p>
                      <a:pPr marL="68580" algn="ctr" eaLnBrk="0" fontAlgn="b">
                        <a:buClrTx/>
                        <a:buSzTx/>
                        <a:buFontTx/>
                      </a:pPr>
                      <a:r>
                        <a:rPr lang="zh-CN" sz="1600" i="0">
                          <a:solidFill>
                            <a:srgbClr val="000000"/>
                          </a:solidFill>
                          <a:latin typeface="黑体" panose="02010609060101010101" charset="-122"/>
                          <a:ea typeface="黑体" panose="02010609060101010101" charset="-122"/>
                        </a:rPr>
                        <a:t>33</a:t>
                      </a:r>
                      <a:endParaRPr lang="zh-CN" sz="1600" i="0">
                        <a:solidFill>
                          <a:srgbClr val="000000"/>
                        </a:solidFill>
                        <a:latin typeface="黑体" panose="02010609060101010101" charset="-122"/>
                        <a:ea typeface="黑体"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p>
                      <a:pPr marL="68580" algn="ctr" eaLnBrk="0" fontAlgn="b">
                        <a:buClrTx/>
                        <a:buSzTx/>
                        <a:buFontTx/>
                      </a:pPr>
                      <a:r>
                        <a:rPr lang="zh-CN" sz="1600" i="0">
                          <a:solidFill>
                            <a:srgbClr val="000000"/>
                          </a:solidFill>
                          <a:latin typeface="黑体" panose="02010609060101010101" charset="-122"/>
                          <a:ea typeface="黑体" panose="02010609060101010101" charset="-122"/>
                        </a:rPr>
                        <a:t>28.5</a:t>
                      </a:r>
                      <a:endParaRPr lang="zh-CN" sz="1600" i="0">
                        <a:solidFill>
                          <a:srgbClr val="000000"/>
                        </a:solidFill>
                        <a:latin typeface="黑体" panose="02010609060101010101" charset="-122"/>
                        <a:ea typeface="黑体"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p>
                      <a:pPr marL="68580" algn="ctr" eaLnBrk="0" fontAlgn="b">
                        <a:buClrTx/>
                        <a:buSzTx/>
                        <a:buFontTx/>
                      </a:pPr>
                      <a:r>
                        <a:rPr lang="zh-CN" sz="1600" i="0">
                          <a:solidFill>
                            <a:srgbClr val="000000"/>
                          </a:solidFill>
                          <a:latin typeface="黑体" panose="02010609060101010101" charset="-122"/>
                          <a:ea typeface="黑体" panose="02010609060101010101" charset="-122"/>
                        </a:rPr>
                        <a:t>优</a:t>
                      </a:r>
                      <a:endParaRPr lang="zh-CN" sz="1600" i="0">
                        <a:solidFill>
                          <a:srgbClr val="000000"/>
                        </a:solidFill>
                        <a:latin typeface="黑体" panose="02010609060101010101" charset="-122"/>
                        <a:ea typeface="黑体"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r>
              <a:tr h="454025">
                <a:tc>
                  <a:txBody>
                    <a:bodyPr/>
                    <a:p>
                      <a:pPr marL="68580" indent="0" algn="ctr" eaLnBrk="0" fontAlgn="b">
                        <a:spcBef>
                          <a:spcPct val="0"/>
                        </a:spcBef>
                        <a:spcAft>
                          <a:spcPct val="0"/>
                        </a:spcAft>
                      </a:pPr>
                      <a:r>
                        <a:rPr lang="zh-CN" sz="1600" i="0">
                          <a:solidFill>
                            <a:srgbClr val="000000"/>
                          </a:solidFill>
                          <a:latin typeface="黑体" panose="02010609060101010101" charset="-122"/>
                          <a:ea typeface="黑体" panose="02010609060101010101" charset="-122"/>
                        </a:rPr>
                        <a:t>合计</a:t>
                      </a:r>
                      <a:endParaRPr lang="zh-CN" sz="1600" i="0">
                        <a:solidFill>
                          <a:srgbClr val="000000"/>
                        </a:solidFill>
                        <a:latin typeface="黑体" panose="02010609060101010101" charset="-122"/>
                        <a:ea typeface="黑体"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p>
                      <a:pPr marL="68580" algn="ctr" eaLnBrk="0" fontAlgn="b">
                        <a:buClrTx/>
                        <a:buSzTx/>
                        <a:buFontTx/>
                      </a:pPr>
                      <a:r>
                        <a:rPr lang="zh-CN" sz="1600" i="0">
                          <a:solidFill>
                            <a:srgbClr val="000000"/>
                          </a:solidFill>
                          <a:latin typeface="黑体" panose="02010609060101010101" charset="-122"/>
                          <a:ea typeface="黑体" panose="02010609060101010101" charset="-122"/>
                        </a:rPr>
                        <a:t>100</a:t>
                      </a:r>
                      <a:endParaRPr lang="zh-CN" sz="1600" i="0">
                        <a:solidFill>
                          <a:srgbClr val="000000"/>
                        </a:solidFill>
                        <a:latin typeface="黑体" panose="02010609060101010101" charset="-122"/>
                        <a:ea typeface="黑体"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p>
                      <a:pPr marL="68580" algn="ctr" eaLnBrk="0" fontAlgn="b">
                        <a:buClrTx/>
                        <a:buSzTx/>
                        <a:buFontTx/>
                      </a:pPr>
                      <a:r>
                        <a:rPr lang="zh-CN" sz="1600" i="0">
                          <a:solidFill>
                            <a:srgbClr val="000000"/>
                          </a:solidFill>
                          <a:latin typeface="黑体" panose="02010609060101010101" charset="-122"/>
                          <a:ea typeface="黑体" panose="02010609060101010101" charset="-122"/>
                        </a:rPr>
                        <a:t>88.5</a:t>
                      </a:r>
                      <a:endParaRPr lang="zh-CN" sz="1600" i="0">
                        <a:solidFill>
                          <a:srgbClr val="000000"/>
                        </a:solidFill>
                        <a:latin typeface="黑体" panose="02010609060101010101" charset="-122"/>
                        <a:ea typeface="黑体"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c>
                  <a:txBody>
                    <a:bodyPr/>
                    <a:p>
                      <a:pPr marL="68580" algn="ctr" eaLnBrk="0" fontAlgn="b">
                        <a:buClrTx/>
                        <a:buSzTx/>
                        <a:buFontTx/>
                      </a:pPr>
                      <a:r>
                        <a:rPr lang="zh-CN" sz="1600" i="0">
                          <a:solidFill>
                            <a:srgbClr val="000000"/>
                          </a:solidFill>
                          <a:latin typeface="黑体" panose="02010609060101010101" charset="-122"/>
                          <a:ea typeface="黑体" panose="02010609060101010101" charset="-122"/>
                        </a:rPr>
                        <a:t>良</a:t>
                      </a:r>
                      <a:endParaRPr lang="zh-CN" sz="1600" i="0">
                        <a:solidFill>
                          <a:srgbClr val="000000"/>
                        </a:solidFill>
                        <a:latin typeface="黑体" panose="02010609060101010101" charset="-122"/>
                        <a:ea typeface="黑体" panose="02010609060101010101" charset="-122"/>
                      </a:endParaRPr>
                    </a:p>
                  </a:txBody>
                  <a:tcPr marL="68580" marR="68580" marT="0" marB="0"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solidFill>
                      <a:srgbClr val="FFFFFF"/>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6485641" y="4815291"/>
            <a:ext cx="4988607" cy="1513043"/>
          </a:xfrm>
        </p:spPr>
        <p:txBody>
          <a:bodyPr wrap="square">
            <a:normAutofit/>
          </a:bodyPr>
          <a:lstStyle/>
          <a:p>
            <a:r>
              <a:rPr lang="zh-CN" altLang="en-US" dirty="0"/>
              <a:t>经验总结与建议</a:t>
            </a:r>
            <a:endParaRPr lang="zh-CN" altLang="en-US" dirty="0"/>
          </a:p>
        </p:txBody>
      </p:sp>
      <p:sp>
        <p:nvSpPr>
          <p:cNvPr id="6" name="节编号"/>
          <p:cNvSpPr>
            <a:spLocks noGrp="1"/>
          </p:cNvSpPr>
          <p:nvPr>
            <p:ph type="body" sz="quarter" idx="13"/>
            <p:custDataLst>
              <p:tags r:id="rId2"/>
            </p:custDataLst>
          </p:nvPr>
        </p:nvSpPr>
        <p:spPr>
          <a:xfrm>
            <a:off x="6485641" y="2042709"/>
            <a:ext cx="4988607" cy="2608125"/>
          </a:xfrm>
        </p:spPr>
        <p:txBody>
          <a:bodyPr wrap="square">
            <a:normAutofit/>
          </a:bodyPr>
          <a:lstStyle/>
          <a:p>
            <a:r>
              <a:rPr lang="en-US" altLang="zh-CN" dirty="0"/>
              <a:t>04</a:t>
            </a:r>
            <a:endParaRPr lang="en-US" altLang="zh-CN" dirty="0"/>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主要经验及做法</a:t>
            </a:r>
            <a:endParaRPr lang="zh-CN" altLang="en-US"/>
          </a:p>
        </p:txBody>
      </p:sp>
      <p:sp>
        <p:nvSpPr>
          <p:cNvPr id="3" name="内容占位符 2"/>
          <p:cNvSpPr>
            <a:spLocks noGrp="1"/>
          </p:cNvSpPr>
          <p:nvPr>
            <p:ph idx="1"/>
          </p:nvPr>
        </p:nvSpPr>
        <p:spPr/>
        <p:txBody>
          <a:bodyPr/>
          <a:p>
            <a:r>
              <a:rPr lang="zh-CN" altLang="en-US"/>
              <a:t>制度健全、责任明确，推动项目的高质量发展。</a:t>
            </a:r>
            <a:endParaRPr lang="zh-CN" altLang="en-US"/>
          </a:p>
          <a:p>
            <a:pPr lvl="1"/>
            <a:r>
              <a:rPr lang="zh-CN" altLang="en-US"/>
              <a:t>天水市土地收储中心立足工作职能，制定和完善了体系化的项目管理制度，进一步落实工作职责，规范工作流程，加强工作推进机制，为项目实施发挥制度保障作用，推动了项目的高质量发展，确保了项目绩效目标的实现。</a:t>
            </a:r>
            <a:endParaRPr lang="zh-CN" altLang="en-US"/>
          </a:p>
          <a:p>
            <a:r>
              <a:rPr lang="zh-CN" altLang="en-US"/>
              <a:t>规划设计到位，科学规范实施，取得了广泛认可。</a:t>
            </a:r>
            <a:endParaRPr lang="zh-CN" altLang="en-US"/>
          </a:p>
          <a:p>
            <a:pPr lvl="1"/>
            <a:r>
              <a:rPr lang="zh-CN" altLang="en-US"/>
              <a:t>天水市土地收储中心征地补偿资金所涉及项目能够经过专业机构的勘察和评估，科学地制定实施方案，从而为项目的实施建设提供了有力支撑。通过招投标确定有资质的工程建设公司实施，并依托施工合同和项目质量验收保障项目进度和质量，取得了各相关方和居民的认可。</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主要经验及做法</a:t>
            </a:r>
            <a:endParaRPr lang="zh-CN" altLang="en-US"/>
          </a:p>
        </p:txBody>
      </p:sp>
      <p:sp>
        <p:nvSpPr>
          <p:cNvPr id="3" name="内容占位符 2"/>
          <p:cNvSpPr>
            <a:spLocks noGrp="1"/>
          </p:cNvSpPr>
          <p:nvPr>
            <p:ph idx="1"/>
          </p:nvPr>
        </p:nvSpPr>
        <p:spPr/>
        <p:txBody>
          <a:bodyPr/>
          <a:p>
            <a:r>
              <a:rPr lang="zh-CN" altLang="en-US"/>
              <a:t>项目保质保量完成，实施成效显著。</a:t>
            </a:r>
            <a:endParaRPr lang="zh-CN" altLang="en-US"/>
          </a:p>
          <a:p>
            <a:pPr lvl="1"/>
            <a:r>
              <a:rPr lang="zh-CN" altLang="en-US"/>
              <a:t>天水市土地收储中心能够严格执行相关政策文件规定， 加强资金管理，坚持财政资金专人管理、分账核算、专款专用。严格落实管理制度和有关文件要求，保证了征地补偿资金的合规支付。本次评价涉及征地补偿资金已全部支付完毕。</a:t>
            </a:r>
            <a:endParaRPr lang="zh-CN" altLang="en-US"/>
          </a:p>
          <a:p>
            <a:pPr lvl="1"/>
            <a:r>
              <a:rPr lang="zh-CN" altLang="en-US"/>
              <a:t>项目的顺利实施切实改善了城市面貌，提升了城市宜居条件，提高了城市品位，产生了显著的经济效益、社会效益，有力推动了地区经济社会的进一步发展。</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3404539" y="1565970"/>
            <a:ext cx="2100718" cy="1081088"/>
          </a:xfrm>
        </p:spPr>
        <p:txBody>
          <a:bodyPr wrap="square">
            <a:normAutofit/>
          </a:bodyPr>
          <a:lstStyle/>
          <a:p>
            <a:r>
              <a:rPr lang="zh-CN" altLang="en-US" dirty="0"/>
              <a:t>目录</a:t>
            </a:r>
            <a:endParaRPr lang="zh-CN" altLang="en-US" dirty="0"/>
          </a:p>
        </p:txBody>
      </p:sp>
      <p:sp>
        <p:nvSpPr>
          <p:cNvPr id="6" name="序号"/>
          <p:cNvSpPr txBox="1"/>
          <p:nvPr>
            <p:custDataLst>
              <p:tags r:id="rId2"/>
            </p:custDataLst>
          </p:nvPr>
        </p:nvSpPr>
        <p:spPr>
          <a:xfrm>
            <a:off x="5965752" y="1752466"/>
            <a:ext cx="658495" cy="504190"/>
          </a:xfrm>
          <a:prstGeom prst="rect">
            <a:avLst/>
          </a:prstGeom>
          <a:noFill/>
        </p:spPr>
        <p:txBody>
          <a:bodyPr wrap="square" lIns="0" tIns="0" rIns="0" bIns="0" rtlCol="0" anchor="ctr" anchorCtr="0">
            <a:normAutofit/>
          </a:bodyPr>
          <a:lstStyle/>
          <a:p>
            <a:pPr algn="r">
              <a:lnSpc>
                <a:spcPct val="100000"/>
              </a:lnSpc>
            </a:pPr>
            <a:r>
              <a:rPr lang="en-US" sz="2800" dirty="0">
                <a:solidFill>
                  <a:schemeClr val="accent1">
                    <a:lumMod val="75000"/>
                  </a:schemeClr>
                </a:solidFill>
                <a:latin typeface="+mj-lt"/>
                <a:ea typeface="+mj-ea"/>
              </a:rPr>
              <a:t>01</a:t>
            </a:r>
            <a:endParaRPr lang="en-US" sz="2800" dirty="0">
              <a:solidFill>
                <a:schemeClr val="accent1">
                  <a:lumMod val="75000"/>
                </a:schemeClr>
              </a:solidFill>
              <a:latin typeface="+mj-lt"/>
              <a:ea typeface="+mj-ea"/>
            </a:endParaRPr>
          </a:p>
        </p:txBody>
      </p:sp>
      <p:sp>
        <p:nvSpPr>
          <p:cNvPr id="7" name="项标题"/>
          <p:cNvSpPr txBox="1"/>
          <p:nvPr>
            <p:custDataLst>
              <p:tags r:id="rId3"/>
            </p:custDataLst>
          </p:nvPr>
        </p:nvSpPr>
        <p:spPr>
          <a:xfrm>
            <a:off x="6786525" y="1752561"/>
            <a:ext cx="4963023" cy="504000"/>
          </a:xfrm>
          <a:prstGeom prst="rect">
            <a:avLst/>
          </a:prstGeom>
          <a:noFill/>
        </p:spPr>
        <p:txBody>
          <a:bodyPr wrap="square" lIns="0" tIns="0" rIns="0" bIns="0" rtlCol="0" anchor="ctr">
            <a:normAutofit/>
          </a:bodyPr>
          <a:lstStyle/>
          <a:p>
            <a:pPr>
              <a:lnSpc>
                <a:spcPct val="100000"/>
              </a:lnSpc>
            </a:pPr>
            <a:r>
              <a:rPr lang="zh-CN" altLang="en-US" sz="2800" spc="300" dirty="0">
                <a:solidFill>
                  <a:schemeClr val="tx2"/>
                </a:solidFill>
                <a:latin typeface="+mj-ea"/>
                <a:ea typeface="+mj-ea"/>
              </a:rPr>
              <a:t>项目概况</a:t>
            </a:r>
            <a:endParaRPr lang="zh-CN" altLang="en-US" sz="2800" spc="300" dirty="0">
              <a:solidFill>
                <a:schemeClr val="tx2"/>
              </a:solidFill>
              <a:latin typeface="+mj-ea"/>
              <a:ea typeface="+mj-ea"/>
            </a:endParaRPr>
          </a:p>
        </p:txBody>
      </p:sp>
      <p:sp>
        <p:nvSpPr>
          <p:cNvPr id="14" name="序号"/>
          <p:cNvSpPr txBox="1"/>
          <p:nvPr>
            <p:custDataLst>
              <p:tags r:id="rId4"/>
            </p:custDataLst>
          </p:nvPr>
        </p:nvSpPr>
        <p:spPr>
          <a:xfrm>
            <a:off x="5965752" y="2887990"/>
            <a:ext cx="658495" cy="504190"/>
          </a:xfrm>
          <a:prstGeom prst="rect">
            <a:avLst/>
          </a:prstGeom>
          <a:noFill/>
        </p:spPr>
        <p:txBody>
          <a:bodyPr wrap="square" lIns="0" tIns="0" rIns="0" bIns="0" rtlCol="0" anchor="ctr" anchorCtr="0">
            <a:normAutofit/>
          </a:bodyPr>
          <a:lstStyle/>
          <a:p>
            <a:pPr algn="r">
              <a:lnSpc>
                <a:spcPct val="100000"/>
              </a:lnSpc>
            </a:pPr>
            <a:r>
              <a:rPr lang="en-US" sz="2800" dirty="0">
                <a:solidFill>
                  <a:schemeClr val="accent1">
                    <a:lumMod val="75000"/>
                  </a:schemeClr>
                </a:solidFill>
                <a:latin typeface="+mj-lt"/>
                <a:ea typeface="+mj-ea"/>
              </a:rPr>
              <a:t>02</a:t>
            </a:r>
            <a:endParaRPr lang="en-US" sz="2800" dirty="0">
              <a:solidFill>
                <a:schemeClr val="accent1">
                  <a:lumMod val="75000"/>
                </a:schemeClr>
              </a:solidFill>
              <a:latin typeface="+mj-lt"/>
              <a:ea typeface="+mj-ea"/>
            </a:endParaRPr>
          </a:p>
        </p:txBody>
      </p:sp>
      <p:sp>
        <p:nvSpPr>
          <p:cNvPr id="15" name="项标题"/>
          <p:cNvSpPr txBox="1"/>
          <p:nvPr>
            <p:custDataLst>
              <p:tags r:id="rId5"/>
            </p:custDataLst>
          </p:nvPr>
        </p:nvSpPr>
        <p:spPr>
          <a:xfrm>
            <a:off x="6786525" y="2888085"/>
            <a:ext cx="4963023" cy="504000"/>
          </a:xfrm>
          <a:prstGeom prst="rect">
            <a:avLst/>
          </a:prstGeom>
          <a:noFill/>
        </p:spPr>
        <p:txBody>
          <a:bodyPr wrap="square" lIns="0" tIns="0" rIns="0" bIns="0" rtlCol="0" anchor="ctr">
            <a:normAutofit/>
          </a:bodyPr>
          <a:lstStyle/>
          <a:p>
            <a:pPr>
              <a:lnSpc>
                <a:spcPct val="100000"/>
              </a:lnSpc>
            </a:pPr>
            <a:r>
              <a:rPr lang="zh-CN" altLang="en-US" sz="2800" spc="300" dirty="0">
                <a:solidFill>
                  <a:schemeClr val="tx2"/>
                </a:solidFill>
                <a:latin typeface="+mj-ea"/>
                <a:ea typeface="+mj-ea"/>
              </a:rPr>
              <a:t>项目成果与效益</a:t>
            </a:r>
            <a:endParaRPr lang="zh-CN" altLang="en-US" sz="2800" spc="300" dirty="0">
              <a:solidFill>
                <a:schemeClr val="tx2"/>
              </a:solidFill>
              <a:latin typeface="+mj-ea"/>
              <a:ea typeface="+mj-ea"/>
            </a:endParaRPr>
          </a:p>
        </p:txBody>
      </p:sp>
      <p:sp>
        <p:nvSpPr>
          <p:cNvPr id="17" name="序号"/>
          <p:cNvSpPr txBox="1"/>
          <p:nvPr>
            <p:custDataLst>
              <p:tags r:id="rId6"/>
            </p:custDataLst>
          </p:nvPr>
        </p:nvSpPr>
        <p:spPr>
          <a:xfrm>
            <a:off x="5965752" y="4023514"/>
            <a:ext cx="658495" cy="504190"/>
          </a:xfrm>
          <a:prstGeom prst="rect">
            <a:avLst/>
          </a:prstGeom>
          <a:noFill/>
        </p:spPr>
        <p:txBody>
          <a:bodyPr wrap="square" lIns="0" tIns="0" rIns="0" bIns="0" rtlCol="0" anchor="ctr" anchorCtr="0">
            <a:normAutofit/>
          </a:bodyPr>
          <a:lstStyle/>
          <a:p>
            <a:pPr algn="r">
              <a:lnSpc>
                <a:spcPct val="100000"/>
              </a:lnSpc>
            </a:pPr>
            <a:r>
              <a:rPr lang="en-US" sz="2800" dirty="0">
                <a:solidFill>
                  <a:schemeClr val="accent1">
                    <a:lumMod val="75000"/>
                  </a:schemeClr>
                </a:solidFill>
                <a:latin typeface="+mj-lt"/>
                <a:ea typeface="+mj-ea"/>
              </a:rPr>
              <a:t>03</a:t>
            </a:r>
            <a:endParaRPr lang="en-US" sz="2800" dirty="0">
              <a:solidFill>
                <a:schemeClr val="accent1">
                  <a:lumMod val="75000"/>
                </a:schemeClr>
              </a:solidFill>
              <a:latin typeface="+mj-lt"/>
              <a:ea typeface="+mj-ea"/>
            </a:endParaRPr>
          </a:p>
        </p:txBody>
      </p:sp>
      <p:sp>
        <p:nvSpPr>
          <p:cNvPr id="18" name="项标题"/>
          <p:cNvSpPr txBox="1"/>
          <p:nvPr>
            <p:custDataLst>
              <p:tags r:id="rId7"/>
            </p:custDataLst>
          </p:nvPr>
        </p:nvSpPr>
        <p:spPr>
          <a:xfrm>
            <a:off x="6786525" y="4023609"/>
            <a:ext cx="4963023" cy="504000"/>
          </a:xfrm>
          <a:prstGeom prst="rect">
            <a:avLst/>
          </a:prstGeom>
          <a:noFill/>
        </p:spPr>
        <p:txBody>
          <a:bodyPr wrap="square" lIns="0" tIns="0" rIns="0" bIns="0" rtlCol="0" anchor="ctr">
            <a:normAutofit/>
          </a:bodyPr>
          <a:lstStyle/>
          <a:p>
            <a:pPr>
              <a:lnSpc>
                <a:spcPct val="100000"/>
              </a:lnSpc>
            </a:pPr>
            <a:r>
              <a:rPr lang="zh-CN" altLang="en-US" sz="2800" spc="300" dirty="0">
                <a:solidFill>
                  <a:schemeClr val="tx2"/>
                </a:solidFill>
                <a:latin typeface="+mj-ea"/>
                <a:ea typeface="+mj-ea"/>
              </a:rPr>
              <a:t>综合评价</a:t>
            </a:r>
            <a:endParaRPr lang="zh-CN" altLang="en-US" sz="2800" spc="300" dirty="0">
              <a:solidFill>
                <a:schemeClr val="tx2"/>
              </a:solidFill>
              <a:latin typeface="+mj-ea"/>
              <a:ea typeface="+mj-ea"/>
            </a:endParaRPr>
          </a:p>
        </p:txBody>
      </p:sp>
      <p:sp>
        <p:nvSpPr>
          <p:cNvPr id="20" name="序号"/>
          <p:cNvSpPr txBox="1"/>
          <p:nvPr>
            <p:custDataLst>
              <p:tags r:id="rId8"/>
            </p:custDataLst>
          </p:nvPr>
        </p:nvSpPr>
        <p:spPr>
          <a:xfrm>
            <a:off x="5965752" y="5159038"/>
            <a:ext cx="658495" cy="504190"/>
          </a:xfrm>
          <a:prstGeom prst="rect">
            <a:avLst/>
          </a:prstGeom>
          <a:noFill/>
        </p:spPr>
        <p:txBody>
          <a:bodyPr wrap="square" lIns="0" tIns="0" rIns="0" bIns="0" rtlCol="0" anchor="ctr" anchorCtr="0">
            <a:normAutofit/>
          </a:bodyPr>
          <a:lstStyle/>
          <a:p>
            <a:pPr algn="r">
              <a:lnSpc>
                <a:spcPct val="100000"/>
              </a:lnSpc>
            </a:pPr>
            <a:r>
              <a:rPr lang="en-US" sz="2800" dirty="0">
                <a:solidFill>
                  <a:schemeClr val="accent1">
                    <a:lumMod val="75000"/>
                  </a:schemeClr>
                </a:solidFill>
                <a:latin typeface="+mj-lt"/>
                <a:ea typeface="+mj-ea"/>
              </a:rPr>
              <a:t>04</a:t>
            </a:r>
            <a:endParaRPr lang="en-US" sz="2800" dirty="0">
              <a:solidFill>
                <a:schemeClr val="accent1">
                  <a:lumMod val="75000"/>
                </a:schemeClr>
              </a:solidFill>
              <a:latin typeface="+mj-lt"/>
              <a:ea typeface="+mj-ea"/>
            </a:endParaRPr>
          </a:p>
        </p:txBody>
      </p:sp>
      <p:sp>
        <p:nvSpPr>
          <p:cNvPr id="21" name="项标题"/>
          <p:cNvSpPr txBox="1"/>
          <p:nvPr>
            <p:custDataLst>
              <p:tags r:id="rId9"/>
            </p:custDataLst>
          </p:nvPr>
        </p:nvSpPr>
        <p:spPr>
          <a:xfrm>
            <a:off x="6786525" y="5159133"/>
            <a:ext cx="4963023" cy="504000"/>
          </a:xfrm>
          <a:prstGeom prst="rect">
            <a:avLst/>
          </a:prstGeom>
          <a:noFill/>
        </p:spPr>
        <p:txBody>
          <a:bodyPr wrap="square" lIns="0" tIns="0" rIns="0" bIns="0" rtlCol="0" anchor="ctr">
            <a:normAutofit/>
          </a:bodyPr>
          <a:lstStyle/>
          <a:p>
            <a:pPr>
              <a:lnSpc>
                <a:spcPct val="100000"/>
              </a:lnSpc>
            </a:pPr>
            <a:r>
              <a:rPr lang="zh-CN" altLang="en-US" sz="2800" spc="300" dirty="0">
                <a:solidFill>
                  <a:schemeClr val="tx2"/>
                </a:solidFill>
                <a:latin typeface="+mj-ea"/>
                <a:ea typeface="+mj-ea"/>
              </a:rPr>
              <a:t>经验总结与建议</a:t>
            </a:r>
            <a:endParaRPr lang="zh-CN" altLang="en-US" sz="2800" spc="300" dirty="0">
              <a:solidFill>
                <a:schemeClr val="tx2"/>
              </a:solidFill>
              <a:latin typeface="+mj-ea"/>
              <a:ea typeface="+mj-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存在的</a:t>
            </a:r>
            <a:r>
              <a:rPr lang="zh-CN" altLang="en-US"/>
              <a:t>问题</a:t>
            </a:r>
            <a:endParaRPr lang="zh-CN" altLang="en-US"/>
          </a:p>
        </p:txBody>
      </p:sp>
      <p:sp>
        <p:nvSpPr>
          <p:cNvPr id="2" name="任意多边形: 形状 6"/>
          <p:cNvSpPr/>
          <p:nvPr>
            <p:custDataLst>
              <p:tags r:id="rId2"/>
            </p:custDataLst>
          </p:nvPr>
        </p:nvSpPr>
        <p:spPr>
          <a:xfrm>
            <a:off x="3989525" y="4407276"/>
            <a:ext cx="7486156" cy="525724"/>
          </a:xfrm>
          <a:custGeom>
            <a:avLst/>
            <a:gdLst>
              <a:gd name="connsiteX0" fmla="*/ 0 w 8428382"/>
              <a:gd name="connsiteY0" fmla="*/ 506896 h 506896"/>
              <a:gd name="connsiteX1" fmla="*/ 1669774 w 8428382"/>
              <a:gd name="connsiteY1" fmla="*/ 506896 h 506896"/>
              <a:gd name="connsiteX2" fmla="*/ 2136913 w 8428382"/>
              <a:gd name="connsiteY2" fmla="*/ 0 h 506896"/>
              <a:gd name="connsiteX3" fmla="*/ 8428382 w 8428382"/>
              <a:gd name="connsiteY3" fmla="*/ 0 h 506896"/>
            </a:gdLst>
            <a:ahLst/>
            <a:cxnLst>
              <a:cxn ang="0">
                <a:pos x="connsiteX0" y="connsiteY0"/>
              </a:cxn>
              <a:cxn ang="0">
                <a:pos x="connsiteX1" y="connsiteY1"/>
              </a:cxn>
              <a:cxn ang="0">
                <a:pos x="connsiteX2" y="connsiteY2"/>
              </a:cxn>
              <a:cxn ang="0">
                <a:pos x="connsiteX3" y="connsiteY3"/>
              </a:cxn>
            </a:cxnLst>
            <a:rect l="l" t="t" r="r" b="b"/>
            <a:pathLst>
              <a:path w="8428382" h="506896">
                <a:moveTo>
                  <a:pt x="0" y="506896"/>
                </a:moveTo>
                <a:lnTo>
                  <a:pt x="1669774" y="506896"/>
                </a:lnTo>
                <a:lnTo>
                  <a:pt x="2136913" y="0"/>
                </a:lnTo>
                <a:lnTo>
                  <a:pt x="8428382" y="0"/>
                </a:lnTo>
              </a:path>
            </a:pathLst>
          </a:custGeom>
          <a:noFill/>
          <a:ln>
            <a:solidFill>
              <a:schemeClr val="accent1">
                <a:alpha val="6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任意多边形: 形状 21"/>
          <p:cNvSpPr/>
          <p:nvPr>
            <p:custDataLst>
              <p:tags r:id="rId3"/>
            </p:custDataLst>
          </p:nvPr>
        </p:nvSpPr>
        <p:spPr>
          <a:xfrm>
            <a:off x="679473" y="2113421"/>
            <a:ext cx="3309789" cy="3309789"/>
          </a:xfrm>
          <a:custGeom>
            <a:avLst/>
            <a:gdLst>
              <a:gd name="connsiteX0" fmla="*/ 1599318 w 3191256"/>
              <a:gd name="connsiteY0" fmla="*/ 502539 h 3191256"/>
              <a:gd name="connsiteX1" fmla="*/ 506718 w 3191256"/>
              <a:gd name="connsiteY1" fmla="*/ 1595139 h 3191256"/>
              <a:gd name="connsiteX2" fmla="*/ 1599318 w 3191256"/>
              <a:gd name="connsiteY2" fmla="*/ 2687739 h 3191256"/>
              <a:gd name="connsiteX3" fmla="*/ 2691918 w 3191256"/>
              <a:gd name="connsiteY3" fmla="*/ 1595139 h 3191256"/>
              <a:gd name="connsiteX4" fmla="*/ 1599318 w 3191256"/>
              <a:gd name="connsiteY4" fmla="*/ 502539 h 3191256"/>
              <a:gd name="connsiteX5" fmla="*/ 1595628 w 3191256"/>
              <a:gd name="connsiteY5" fmla="*/ 0 h 3191256"/>
              <a:gd name="connsiteX6" fmla="*/ 3191256 w 3191256"/>
              <a:gd name="connsiteY6" fmla="*/ 1595628 h 3191256"/>
              <a:gd name="connsiteX7" fmla="*/ 1595628 w 3191256"/>
              <a:gd name="connsiteY7" fmla="*/ 3191256 h 3191256"/>
              <a:gd name="connsiteX8" fmla="*/ 0 w 3191256"/>
              <a:gd name="connsiteY8" fmla="*/ 1595628 h 3191256"/>
              <a:gd name="connsiteX9" fmla="*/ 1595628 w 3191256"/>
              <a:gd name="connsiteY9" fmla="*/ 0 h 3191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1256" h="3191256">
                <a:moveTo>
                  <a:pt x="1599318" y="502539"/>
                </a:moveTo>
                <a:cubicBezTo>
                  <a:pt x="995892" y="502539"/>
                  <a:pt x="506718" y="991713"/>
                  <a:pt x="506718" y="1595139"/>
                </a:cubicBezTo>
                <a:cubicBezTo>
                  <a:pt x="506718" y="2198565"/>
                  <a:pt x="995892" y="2687739"/>
                  <a:pt x="1599318" y="2687739"/>
                </a:cubicBezTo>
                <a:cubicBezTo>
                  <a:pt x="2202744" y="2687739"/>
                  <a:pt x="2691918" y="2198565"/>
                  <a:pt x="2691918" y="1595139"/>
                </a:cubicBezTo>
                <a:cubicBezTo>
                  <a:pt x="2691918" y="991713"/>
                  <a:pt x="2202744" y="502539"/>
                  <a:pt x="1599318" y="502539"/>
                </a:cubicBezTo>
                <a:close/>
                <a:moveTo>
                  <a:pt x="1595628" y="0"/>
                </a:moveTo>
                <a:cubicBezTo>
                  <a:pt x="2476869" y="0"/>
                  <a:pt x="3191256" y="714387"/>
                  <a:pt x="3191256" y="1595628"/>
                </a:cubicBezTo>
                <a:cubicBezTo>
                  <a:pt x="3191256" y="2476869"/>
                  <a:pt x="2476869" y="3191256"/>
                  <a:pt x="1595628" y="3191256"/>
                </a:cubicBezTo>
                <a:cubicBezTo>
                  <a:pt x="714387" y="3191256"/>
                  <a:pt x="0" y="2476869"/>
                  <a:pt x="0" y="1595628"/>
                </a:cubicBezTo>
                <a:cubicBezTo>
                  <a:pt x="0" y="714387"/>
                  <a:pt x="714387" y="0"/>
                  <a:pt x="1595628" y="0"/>
                </a:cubicBezTo>
                <a:close/>
              </a:path>
            </a:pathLst>
          </a:custGeom>
          <a:solidFill>
            <a:schemeClr val="tx1">
              <a:lumMod val="40000"/>
              <a:lumOff val="60000"/>
              <a:alpha val="15000"/>
            </a:schemeClr>
          </a:solidFill>
        </p:spPr>
        <p:txBody>
          <a:bodyPr wrap="square">
            <a:noAutofit/>
          </a:bodyPr>
          <a:p>
            <a:endParaRPr lang="zh-CN" altLang="en-US"/>
          </a:p>
        </p:txBody>
      </p:sp>
      <p:sp>
        <p:nvSpPr>
          <p:cNvPr id="26" name="任意多边形: 形状 25"/>
          <p:cNvSpPr/>
          <p:nvPr>
            <p:custDataLst>
              <p:tags r:id="rId4"/>
            </p:custDataLst>
          </p:nvPr>
        </p:nvSpPr>
        <p:spPr>
          <a:xfrm>
            <a:off x="2622301" y="3773058"/>
            <a:ext cx="1889976" cy="2095883"/>
          </a:xfrm>
          <a:custGeom>
            <a:avLst/>
            <a:gdLst>
              <a:gd name="connsiteX0" fmla="*/ 806787 w 1822291"/>
              <a:gd name="connsiteY0" fmla="*/ 0 h 2020824"/>
              <a:gd name="connsiteX1" fmla="*/ 1776571 w 1822291"/>
              <a:gd name="connsiteY1" fmla="*/ 0 h 2020824"/>
              <a:gd name="connsiteX2" fmla="*/ 1822291 w 1822291"/>
              <a:gd name="connsiteY2" fmla="*/ 54864 h 2020824"/>
              <a:gd name="connsiteX3" fmla="*/ 1392523 w 1822291"/>
              <a:gd name="connsiteY3" fmla="*/ 1280160 h 2020824"/>
              <a:gd name="connsiteX4" fmla="*/ 313531 w 1822291"/>
              <a:gd name="connsiteY4" fmla="*/ 2020824 h 2020824"/>
              <a:gd name="connsiteX5" fmla="*/ 249523 w 1822291"/>
              <a:gd name="connsiteY5" fmla="*/ 1984248 h 2020824"/>
              <a:gd name="connsiteX6" fmla="*/ 0 w 1822291"/>
              <a:gd name="connsiteY6" fmla="*/ 1048536 h 2020824"/>
              <a:gd name="connsiteX7" fmla="*/ 39348 w 1822291"/>
              <a:gd name="connsiteY7" fmla="*/ 1038418 h 2020824"/>
              <a:gd name="connsiteX8" fmla="*/ 801401 w 1822291"/>
              <a:gd name="connsiteY8" fmla="*/ 106651 h 2020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2291" h="2020824">
                <a:moveTo>
                  <a:pt x="806787" y="0"/>
                </a:moveTo>
                <a:lnTo>
                  <a:pt x="1776571" y="0"/>
                </a:lnTo>
                <a:cubicBezTo>
                  <a:pt x="1804003" y="0"/>
                  <a:pt x="1822291" y="18288"/>
                  <a:pt x="1822291" y="54864"/>
                </a:cubicBezTo>
                <a:cubicBezTo>
                  <a:pt x="1813147" y="493776"/>
                  <a:pt x="1657699" y="923544"/>
                  <a:pt x="1392523" y="1280160"/>
                </a:cubicBezTo>
                <a:cubicBezTo>
                  <a:pt x="1118203" y="1636776"/>
                  <a:pt x="743299" y="1892808"/>
                  <a:pt x="313531" y="2020824"/>
                </a:cubicBezTo>
                <a:cubicBezTo>
                  <a:pt x="286099" y="2020824"/>
                  <a:pt x="258667" y="2011680"/>
                  <a:pt x="249523" y="1984248"/>
                </a:cubicBezTo>
                <a:lnTo>
                  <a:pt x="0" y="1048536"/>
                </a:lnTo>
                <a:lnTo>
                  <a:pt x="39348" y="1038418"/>
                </a:lnTo>
                <a:cubicBezTo>
                  <a:pt x="449898" y="910724"/>
                  <a:pt x="756639" y="547411"/>
                  <a:pt x="801401" y="106651"/>
                </a:cubicBezTo>
                <a:close/>
              </a:path>
            </a:pathLst>
          </a:custGeom>
          <a:solidFill>
            <a:schemeClr val="accent1">
              <a:lumMod val="60000"/>
              <a:lumOff val="40000"/>
            </a:schemeClr>
          </a:solidFill>
          <a:ln w="25400">
            <a:solidFill>
              <a:schemeClr val="bg2"/>
            </a:solidFill>
            <a:prstDash val="solid"/>
          </a:ln>
          <a:effectLst/>
        </p:spPr>
        <p:style>
          <a:lnRef idx="2">
            <a:schemeClr val="accent1">
              <a:lumMod val="75000"/>
            </a:schemeClr>
          </a:lnRef>
          <a:fillRef idx="1">
            <a:schemeClr val="accent1"/>
          </a:fillRef>
          <a:effectRef idx="0">
            <a:srgbClr val="FFFFFF"/>
          </a:effectRef>
          <a:fontRef idx="minor">
            <a:schemeClr val="lt1"/>
          </a:fontRef>
        </p:style>
        <p:txBody>
          <a:bodyPr wrap="square">
            <a:noAutofit/>
          </a:bodyPr>
          <a:p>
            <a:endParaRPr lang="zh-CN" altLang="en-US"/>
          </a:p>
        </p:txBody>
      </p:sp>
      <p:sp>
        <p:nvSpPr>
          <p:cNvPr id="5" name="任意多边形: 形状 23"/>
          <p:cNvSpPr/>
          <p:nvPr>
            <p:custDataLst>
              <p:tags r:id="rId5"/>
            </p:custDataLst>
          </p:nvPr>
        </p:nvSpPr>
        <p:spPr>
          <a:xfrm>
            <a:off x="2626252" y="1466032"/>
            <a:ext cx="2094571" cy="2297506"/>
          </a:xfrm>
          <a:custGeom>
            <a:avLst/>
            <a:gdLst>
              <a:gd name="connsiteX0" fmla="*/ 344207 w 2019559"/>
              <a:gd name="connsiteY0" fmla="*/ 378 h 2215226"/>
              <a:gd name="connsiteX1" fmla="*/ 364495 w 2019559"/>
              <a:gd name="connsiteY1" fmla="*/ 2378 h 2215226"/>
              <a:gd name="connsiteX2" fmla="*/ 1544071 w 2019559"/>
              <a:gd name="connsiteY2" fmla="*/ 816194 h 2215226"/>
              <a:gd name="connsiteX3" fmla="*/ 2019559 w 2019559"/>
              <a:gd name="connsiteY3" fmla="*/ 2169506 h 2215226"/>
              <a:gd name="connsiteX4" fmla="*/ 1973839 w 2019559"/>
              <a:gd name="connsiteY4" fmla="*/ 2215226 h 2215226"/>
              <a:gd name="connsiteX5" fmla="*/ 814830 w 2019559"/>
              <a:gd name="connsiteY5" fmla="*/ 2215226 h 2215226"/>
              <a:gd name="connsiteX6" fmla="*/ 814886 w 2019559"/>
              <a:gd name="connsiteY6" fmla="*/ 2214123 h 2215226"/>
              <a:gd name="connsiteX7" fmla="*/ 47192 w 2019559"/>
              <a:gd name="connsiteY7" fmla="*/ 1170644 h 2215226"/>
              <a:gd name="connsiteX8" fmla="*/ 0 w 2019559"/>
              <a:gd name="connsiteY8" fmla="*/ 1158510 h 2215226"/>
              <a:gd name="connsiteX9" fmla="*/ 300487 w 2019559"/>
              <a:gd name="connsiteY9" fmla="*/ 38954 h 2215226"/>
              <a:gd name="connsiteX10" fmla="*/ 344207 w 2019559"/>
              <a:gd name="connsiteY10" fmla="*/ 378 h 2215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19559" h="2215226">
                <a:moveTo>
                  <a:pt x="344207" y="378"/>
                </a:moveTo>
                <a:cubicBezTo>
                  <a:pt x="350779" y="-480"/>
                  <a:pt x="357637" y="92"/>
                  <a:pt x="364495" y="2378"/>
                </a:cubicBezTo>
                <a:cubicBezTo>
                  <a:pt x="830839" y="139538"/>
                  <a:pt x="1251463" y="423002"/>
                  <a:pt x="1544071" y="816194"/>
                </a:cubicBezTo>
                <a:cubicBezTo>
                  <a:pt x="1845823" y="1200242"/>
                  <a:pt x="2010415" y="1675730"/>
                  <a:pt x="2019559" y="2169506"/>
                </a:cubicBezTo>
                <a:cubicBezTo>
                  <a:pt x="2019559" y="2196938"/>
                  <a:pt x="2001271" y="2215226"/>
                  <a:pt x="1973839" y="2215226"/>
                </a:cubicBezTo>
                <a:lnTo>
                  <a:pt x="814830" y="2215226"/>
                </a:lnTo>
                <a:lnTo>
                  <a:pt x="814886" y="2214123"/>
                </a:lnTo>
                <a:cubicBezTo>
                  <a:pt x="814886" y="1723840"/>
                  <a:pt x="491955" y="1308980"/>
                  <a:pt x="47192" y="1170644"/>
                </a:cubicBezTo>
                <a:lnTo>
                  <a:pt x="0" y="1158510"/>
                </a:lnTo>
                <a:lnTo>
                  <a:pt x="300487" y="38954"/>
                </a:lnTo>
                <a:cubicBezTo>
                  <a:pt x="307345" y="18380"/>
                  <a:pt x="324490" y="2950"/>
                  <a:pt x="344207" y="378"/>
                </a:cubicBezTo>
                <a:close/>
              </a:path>
            </a:pathLst>
          </a:custGeom>
          <a:solidFill>
            <a:schemeClr val="accent1"/>
          </a:solidFill>
          <a:ln w="25400">
            <a:solidFill>
              <a:schemeClr val="bg2"/>
            </a:solidFill>
            <a:prstDash val="solid"/>
          </a:ln>
          <a:effectLst/>
        </p:spPr>
        <p:style>
          <a:lnRef idx="2">
            <a:schemeClr val="accent1">
              <a:lumMod val="75000"/>
            </a:schemeClr>
          </a:lnRef>
          <a:fillRef idx="1">
            <a:schemeClr val="accent1"/>
          </a:fillRef>
          <a:effectRef idx="0">
            <a:srgbClr val="FFFFFF"/>
          </a:effectRef>
          <a:fontRef idx="minor">
            <a:schemeClr val="lt1"/>
          </a:fontRef>
        </p:style>
        <p:txBody>
          <a:bodyPr wrap="square">
            <a:noAutofit/>
          </a:bodyPr>
          <a:p>
            <a:endParaRPr lang="zh-CN" altLang="en-US"/>
          </a:p>
        </p:txBody>
      </p:sp>
      <p:sp>
        <p:nvSpPr>
          <p:cNvPr id="15" name="对象7"/>
          <p:cNvSpPr/>
          <p:nvPr>
            <p:custDataLst>
              <p:tags r:id="rId6"/>
            </p:custDataLst>
          </p:nvPr>
        </p:nvSpPr>
        <p:spPr>
          <a:xfrm>
            <a:off x="1288006" y="2720637"/>
            <a:ext cx="2076916" cy="2076916"/>
          </a:xfrm>
          <a:custGeom>
            <a:avLst/>
            <a:gdLst/>
            <a:ahLst/>
            <a:cxnLst/>
            <a:rect l="l" t="t" r="r" b="b"/>
            <a:pathLst>
              <a:path w="2002536" h="2002536">
                <a:moveTo>
                  <a:pt x="987552" y="0"/>
                </a:moveTo>
                <a:cubicBezTo>
                  <a:pt x="987552" y="0"/>
                  <a:pt x="996696" y="0"/>
                  <a:pt x="1005840" y="0"/>
                </a:cubicBezTo>
                <a:cubicBezTo>
                  <a:pt x="1005840" y="0"/>
                  <a:pt x="1014984" y="0"/>
                  <a:pt x="1024128" y="0"/>
                </a:cubicBezTo>
                <a:lnTo>
                  <a:pt x="1024128" y="27432"/>
                </a:lnTo>
                <a:cubicBezTo>
                  <a:pt x="1014984" y="27432"/>
                  <a:pt x="1005840" y="27432"/>
                  <a:pt x="1005840" y="27432"/>
                </a:cubicBezTo>
                <a:cubicBezTo>
                  <a:pt x="996696" y="27432"/>
                  <a:pt x="987552" y="27432"/>
                  <a:pt x="987552" y="27432"/>
                </a:cubicBezTo>
                <a:lnTo>
                  <a:pt x="987552" y="0"/>
                </a:lnTo>
                <a:moveTo>
                  <a:pt x="905256" y="9144"/>
                </a:moveTo>
                <a:cubicBezTo>
                  <a:pt x="914400" y="0"/>
                  <a:pt x="932688" y="0"/>
                  <a:pt x="941832" y="0"/>
                </a:cubicBezTo>
                <a:lnTo>
                  <a:pt x="941832" y="27432"/>
                </a:lnTo>
                <a:cubicBezTo>
                  <a:pt x="932688" y="27432"/>
                  <a:pt x="923544" y="27432"/>
                  <a:pt x="905256" y="27432"/>
                </a:cubicBezTo>
                <a:lnTo>
                  <a:pt x="905256" y="9144"/>
                </a:lnTo>
                <a:moveTo>
                  <a:pt x="1060704" y="0"/>
                </a:moveTo>
                <a:cubicBezTo>
                  <a:pt x="1078992" y="0"/>
                  <a:pt x="1088136" y="0"/>
                  <a:pt x="1097280" y="9144"/>
                </a:cubicBezTo>
                <a:lnTo>
                  <a:pt x="1097280" y="27432"/>
                </a:lnTo>
                <a:cubicBezTo>
                  <a:pt x="1088136" y="27432"/>
                  <a:pt x="1069848" y="27432"/>
                  <a:pt x="1060704" y="27432"/>
                </a:cubicBezTo>
                <a:lnTo>
                  <a:pt x="1060704" y="0"/>
                </a:lnTo>
                <a:moveTo>
                  <a:pt x="822960" y="18288"/>
                </a:moveTo>
                <a:cubicBezTo>
                  <a:pt x="841248" y="9144"/>
                  <a:pt x="850392" y="9144"/>
                  <a:pt x="868680" y="9144"/>
                </a:cubicBezTo>
                <a:lnTo>
                  <a:pt x="868680" y="36576"/>
                </a:lnTo>
                <a:cubicBezTo>
                  <a:pt x="859536" y="36576"/>
                  <a:pt x="841248" y="36576"/>
                  <a:pt x="832104" y="36576"/>
                </a:cubicBezTo>
                <a:lnTo>
                  <a:pt x="822960" y="18288"/>
                </a:lnTo>
                <a:moveTo>
                  <a:pt x="1143000" y="9144"/>
                </a:moveTo>
                <a:cubicBezTo>
                  <a:pt x="1152144" y="9144"/>
                  <a:pt x="1170432" y="9144"/>
                  <a:pt x="1179576" y="18288"/>
                </a:cubicBezTo>
                <a:lnTo>
                  <a:pt x="1179576" y="36576"/>
                </a:lnTo>
                <a:cubicBezTo>
                  <a:pt x="1161288" y="36576"/>
                  <a:pt x="1152144" y="36576"/>
                  <a:pt x="1133856" y="36576"/>
                </a:cubicBezTo>
                <a:lnTo>
                  <a:pt x="1143000" y="9144"/>
                </a:lnTo>
                <a:moveTo>
                  <a:pt x="749808" y="36576"/>
                </a:moveTo>
                <a:cubicBezTo>
                  <a:pt x="758952" y="27432"/>
                  <a:pt x="777240" y="27432"/>
                  <a:pt x="786384" y="27432"/>
                </a:cubicBezTo>
                <a:lnTo>
                  <a:pt x="795528" y="45720"/>
                </a:lnTo>
                <a:cubicBezTo>
                  <a:pt x="777240" y="54864"/>
                  <a:pt x="768096" y="54864"/>
                  <a:pt x="758952" y="54864"/>
                </a:cubicBezTo>
                <a:lnTo>
                  <a:pt x="749808" y="36576"/>
                </a:lnTo>
                <a:moveTo>
                  <a:pt x="1216152" y="27432"/>
                </a:moveTo>
                <a:cubicBezTo>
                  <a:pt x="1234440" y="27432"/>
                  <a:pt x="1243584" y="27432"/>
                  <a:pt x="1252728" y="36576"/>
                </a:cubicBezTo>
                <a:lnTo>
                  <a:pt x="1252728" y="54864"/>
                </a:lnTo>
                <a:cubicBezTo>
                  <a:pt x="1234440" y="54864"/>
                  <a:pt x="1225296" y="54864"/>
                  <a:pt x="1216152" y="45720"/>
                </a:cubicBezTo>
                <a:lnTo>
                  <a:pt x="1216152" y="27432"/>
                </a:lnTo>
                <a:moveTo>
                  <a:pt x="676656" y="54864"/>
                </a:moveTo>
                <a:cubicBezTo>
                  <a:pt x="685800" y="54864"/>
                  <a:pt x="694944" y="45720"/>
                  <a:pt x="713232" y="45720"/>
                </a:cubicBezTo>
                <a:lnTo>
                  <a:pt x="722376" y="64008"/>
                </a:lnTo>
                <a:cubicBezTo>
                  <a:pt x="704088" y="73152"/>
                  <a:pt x="694944" y="73152"/>
                  <a:pt x="685800" y="82296"/>
                </a:cubicBezTo>
                <a:lnTo>
                  <a:pt x="676656" y="54864"/>
                </a:lnTo>
                <a:moveTo>
                  <a:pt x="1298448" y="45720"/>
                </a:moveTo>
                <a:cubicBezTo>
                  <a:pt x="1307592" y="45720"/>
                  <a:pt x="1316736" y="54864"/>
                  <a:pt x="1335024" y="54864"/>
                </a:cubicBezTo>
                <a:lnTo>
                  <a:pt x="1325880" y="82296"/>
                </a:lnTo>
                <a:cubicBezTo>
                  <a:pt x="1307592" y="73152"/>
                  <a:pt x="1298448" y="73152"/>
                  <a:pt x="1289304" y="64008"/>
                </a:cubicBezTo>
                <a:lnTo>
                  <a:pt x="1298448" y="45720"/>
                </a:lnTo>
                <a:moveTo>
                  <a:pt x="603504" y="82296"/>
                </a:moveTo>
                <a:cubicBezTo>
                  <a:pt x="612648" y="82296"/>
                  <a:pt x="621792" y="73152"/>
                  <a:pt x="640080" y="73152"/>
                </a:cubicBezTo>
                <a:lnTo>
                  <a:pt x="649224" y="91440"/>
                </a:lnTo>
                <a:cubicBezTo>
                  <a:pt x="630936" y="100584"/>
                  <a:pt x="621792" y="100584"/>
                  <a:pt x="612648" y="109728"/>
                </a:cubicBezTo>
                <a:lnTo>
                  <a:pt x="603504" y="82296"/>
                </a:lnTo>
                <a:moveTo>
                  <a:pt x="1371600" y="73152"/>
                </a:moveTo>
                <a:cubicBezTo>
                  <a:pt x="1380744" y="73152"/>
                  <a:pt x="1389888" y="82296"/>
                  <a:pt x="1408176" y="82296"/>
                </a:cubicBezTo>
                <a:lnTo>
                  <a:pt x="1399032" y="109728"/>
                </a:lnTo>
                <a:cubicBezTo>
                  <a:pt x="1380744" y="100584"/>
                  <a:pt x="1371600" y="100584"/>
                  <a:pt x="1362456" y="91440"/>
                </a:cubicBezTo>
                <a:lnTo>
                  <a:pt x="1371600" y="73152"/>
                </a:lnTo>
                <a:moveTo>
                  <a:pt x="530352" y="118872"/>
                </a:moveTo>
                <a:cubicBezTo>
                  <a:pt x="539496" y="109728"/>
                  <a:pt x="557784" y="109728"/>
                  <a:pt x="566928" y="100584"/>
                </a:cubicBezTo>
                <a:lnTo>
                  <a:pt x="576072" y="118872"/>
                </a:lnTo>
                <a:cubicBezTo>
                  <a:pt x="566928" y="128016"/>
                  <a:pt x="557784" y="137160"/>
                  <a:pt x="539496" y="137160"/>
                </a:cubicBezTo>
                <a:lnTo>
                  <a:pt x="530352" y="118872"/>
                </a:lnTo>
                <a:moveTo>
                  <a:pt x="1444752" y="100584"/>
                </a:moveTo>
                <a:cubicBezTo>
                  <a:pt x="1453896" y="109728"/>
                  <a:pt x="1463040" y="109728"/>
                  <a:pt x="1472184" y="118872"/>
                </a:cubicBezTo>
                <a:lnTo>
                  <a:pt x="1463040" y="137160"/>
                </a:lnTo>
                <a:cubicBezTo>
                  <a:pt x="1453896" y="137160"/>
                  <a:pt x="1444752" y="128016"/>
                  <a:pt x="1426464" y="118872"/>
                </a:cubicBezTo>
                <a:lnTo>
                  <a:pt x="1444752" y="100584"/>
                </a:lnTo>
                <a:moveTo>
                  <a:pt x="466344" y="155448"/>
                </a:moveTo>
                <a:cubicBezTo>
                  <a:pt x="475488" y="155448"/>
                  <a:pt x="484632" y="146304"/>
                  <a:pt x="493776" y="137160"/>
                </a:cubicBezTo>
                <a:lnTo>
                  <a:pt x="512064" y="155448"/>
                </a:lnTo>
                <a:cubicBezTo>
                  <a:pt x="493776" y="164592"/>
                  <a:pt x="484632" y="173736"/>
                  <a:pt x="475488" y="182880"/>
                </a:cubicBezTo>
                <a:lnTo>
                  <a:pt x="466344" y="155448"/>
                </a:lnTo>
                <a:moveTo>
                  <a:pt x="1508760" y="137160"/>
                </a:moveTo>
                <a:cubicBezTo>
                  <a:pt x="1517904" y="146304"/>
                  <a:pt x="1536192" y="155448"/>
                  <a:pt x="1545336" y="155448"/>
                </a:cubicBezTo>
                <a:lnTo>
                  <a:pt x="1527048" y="182880"/>
                </a:lnTo>
                <a:cubicBezTo>
                  <a:pt x="1517904" y="173736"/>
                  <a:pt x="1508760" y="164592"/>
                  <a:pt x="1499616" y="155448"/>
                </a:cubicBezTo>
                <a:lnTo>
                  <a:pt x="1508760" y="137160"/>
                </a:lnTo>
                <a:moveTo>
                  <a:pt x="1572768" y="182880"/>
                </a:moveTo>
                <a:cubicBezTo>
                  <a:pt x="1591056" y="192024"/>
                  <a:pt x="1600200" y="192024"/>
                  <a:pt x="1609344" y="201168"/>
                </a:cubicBezTo>
                <a:lnTo>
                  <a:pt x="1591056" y="219456"/>
                </a:lnTo>
                <a:cubicBezTo>
                  <a:pt x="1581912" y="219456"/>
                  <a:pt x="1572768" y="210312"/>
                  <a:pt x="1563624" y="201168"/>
                </a:cubicBezTo>
                <a:lnTo>
                  <a:pt x="1572768" y="182880"/>
                </a:lnTo>
                <a:moveTo>
                  <a:pt x="393192" y="201168"/>
                </a:moveTo>
                <a:cubicBezTo>
                  <a:pt x="411480" y="192024"/>
                  <a:pt x="420624" y="192024"/>
                  <a:pt x="429768" y="182880"/>
                </a:cubicBezTo>
                <a:lnTo>
                  <a:pt x="448056" y="201168"/>
                </a:lnTo>
                <a:cubicBezTo>
                  <a:pt x="429768" y="210312"/>
                  <a:pt x="420624" y="219456"/>
                  <a:pt x="411480" y="219456"/>
                </a:cubicBezTo>
                <a:lnTo>
                  <a:pt x="393192" y="201168"/>
                </a:lnTo>
                <a:moveTo>
                  <a:pt x="1636776" y="228600"/>
                </a:moveTo>
                <a:cubicBezTo>
                  <a:pt x="1645920" y="237744"/>
                  <a:pt x="1664208" y="246888"/>
                  <a:pt x="1673352" y="256032"/>
                </a:cubicBezTo>
                <a:lnTo>
                  <a:pt x="1655064" y="274320"/>
                </a:lnTo>
                <a:cubicBezTo>
                  <a:pt x="1645920" y="265176"/>
                  <a:pt x="1636776" y="256032"/>
                  <a:pt x="1627632" y="246888"/>
                </a:cubicBezTo>
                <a:lnTo>
                  <a:pt x="1636776" y="228600"/>
                </a:lnTo>
                <a:moveTo>
                  <a:pt x="338328" y="256032"/>
                </a:moveTo>
                <a:cubicBezTo>
                  <a:pt x="347472" y="246888"/>
                  <a:pt x="356616" y="237744"/>
                  <a:pt x="365760" y="228600"/>
                </a:cubicBezTo>
                <a:lnTo>
                  <a:pt x="384048" y="246888"/>
                </a:lnTo>
                <a:cubicBezTo>
                  <a:pt x="374904" y="256032"/>
                  <a:pt x="365760" y="265176"/>
                  <a:pt x="356616" y="274320"/>
                </a:cubicBezTo>
                <a:lnTo>
                  <a:pt x="338328" y="256032"/>
                </a:lnTo>
                <a:moveTo>
                  <a:pt x="1700784" y="283464"/>
                </a:moveTo>
                <a:cubicBezTo>
                  <a:pt x="1709928" y="292608"/>
                  <a:pt x="1719072" y="301752"/>
                  <a:pt x="1728216" y="310896"/>
                </a:cubicBezTo>
                <a:lnTo>
                  <a:pt x="1709928" y="329184"/>
                </a:lnTo>
                <a:cubicBezTo>
                  <a:pt x="1700784" y="320040"/>
                  <a:pt x="1691640" y="310896"/>
                  <a:pt x="1682496" y="301752"/>
                </a:cubicBezTo>
                <a:lnTo>
                  <a:pt x="1700784" y="283464"/>
                </a:lnTo>
                <a:moveTo>
                  <a:pt x="283464" y="310896"/>
                </a:moveTo>
                <a:cubicBezTo>
                  <a:pt x="292608" y="301752"/>
                  <a:pt x="301752" y="292608"/>
                  <a:pt x="310896" y="283464"/>
                </a:cubicBezTo>
                <a:lnTo>
                  <a:pt x="329184" y="301752"/>
                </a:lnTo>
                <a:cubicBezTo>
                  <a:pt x="320040" y="310896"/>
                  <a:pt x="310896" y="320040"/>
                  <a:pt x="301752" y="329184"/>
                </a:cubicBezTo>
                <a:lnTo>
                  <a:pt x="283464" y="310896"/>
                </a:lnTo>
                <a:moveTo>
                  <a:pt x="1755648" y="338328"/>
                </a:moveTo>
                <a:cubicBezTo>
                  <a:pt x="1764792" y="347472"/>
                  <a:pt x="1773936" y="356616"/>
                  <a:pt x="1783080" y="365760"/>
                </a:cubicBezTo>
                <a:lnTo>
                  <a:pt x="1755648" y="384048"/>
                </a:lnTo>
                <a:cubicBezTo>
                  <a:pt x="1755648" y="374904"/>
                  <a:pt x="1746504" y="365760"/>
                  <a:pt x="1737360" y="356616"/>
                </a:cubicBezTo>
                <a:lnTo>
                  <a:pt x="1755648" y="338328"/>
                </a:lnTo>
                <a:moveTo>
                  <a:pt x="228600" y="365760"/>
                </a:moveTo>
                <a:cubicBezTo>
                  <a:pt x="237744" y="356616"/>
                  <a:pt x="246888" y="347472"/>
                  <a:pt x="256032" y="338328"/>
                </a:cubicBezTo>
                <a:lnTo>
                  <a:pt x="274320" y="356616"/>
                </a:lnTo>
                <a:cubicBezTo>
                  <a:pt x="265176" y="365760"/>
                  <a:pt x="256032" y="374904"/>
                  <a:pt x="246888" y="384048"/>
                </a:cubicBezTo>
                <a:lnTo>
                  <a:pt x="228600" y="365760"/>
                </a:lnTo>
                <a:moveTo>
                  <a:pt x="1801368" y="393192"/>
                </a:moveTo>
                <a:cubicBezTo>
                  <a:pt x="1810512" y="411480"/>
                  <a:pt x="1819656" y="420624"/>
                  <a:pt x="1828800" y="429768"/>
                </a:cubicBezTo>
                <a:lnTo>
                  <a:pt x="1801368" y="448056"/>
                </a:lnTo>
                <a:cubicBezTo>
                  <a:pt x="1801368" y="429768"/>
                  <a:pt x="1792224" y="420624"/>
                  <a:pt x="1783080" y="411480"/>
                </a:cubicBezTo>
                <a:lnTo>
                  <a:pt x="1801368" y="393192"/>
                </a:lnTo>
                <a:moveTo>
                  <a:pt x="182880" y="429768"/>
                </a:moveTo>
                <a:cubicBezTo>
                  <a:pt x="192024" y="420624"/>
                  <a:pt x="192024" y="411480"/>
                  <a:pt x="201168" y="393192"/>
                </a:cubicBezTo>
                <a:lnTo>
                  <a:pt x="219456" y="411480"/>
                </a:lnTo>
                <a:cubicBezTo>
                  <a:pt x="219456" y="420624"/>
                  <a:pt x="210312" y="429768"/>
                  <a:pt x="201168" y="448056"/>
                </a:cubicBezTo>
                <a:lnTo>
                  <a:pt x="182880" y="429768"/>
                </a:lnTo>
                <a:moveTo>
                  <a:pt x="1847088" y="466344"/>
                </a:moveTo>
                <a:cubicBezTo>
                  <a:pt x="1856232" y="475488"/>
                  <a:pt x="1865376" y="484632"/>
                  <a:pt x="1865376" y="493776"/>
                </a:cubicBezTo>
                <a:lnTo>
                  <a:pt x="1847088" y="512064"/>
                </a:lnTo>
                <a:cubicBezTo>
                  <a:pt x="1837944" y="493776"/>
                  <a:pt x="1837944" y="484632"/>
                  <a:pt x="1828800" y="475488"/>
                </a:cubicBezTo>
                <a:lnTo>
                  <a:pt x="1847088" y="466344"/>
                </a:lnTo>
                <a:moveTo>
                  <a:pt x="137160" y="493776"/>
                </a:moveTo>
                <a:cubicBezTo>
                  <a:pt x="146304" y="484632"/>
                  <a:pt x="155448" y="475488"/>
                  <a:pt x="155448" y="466344"/>
                </a:cubicBezTo>
                <a:lnTo>
                  <a:pt x="182880" y="475488"/>
                </a:lnTo>
                <a:cubicBezTo>
                  <a:pt x="173736" y="484632"/>
                  <a:pt x="164592" y="493776"/>
                  <a:pt x="155448" y="512064"/>
                </a:cubicBezTo>
                <a:lnTo>
                  <a:pt x="137160" y="493776"/>
                </a:lnTo>
                <a:moveTo>
                  <a:pt x="100584" y="566928"/>
                </a:moveTo>
                <a:cubicBezTo>
                  <a:pt x="109728" y="557784"/>
                  <a:pt x="109728" y="539496"/>
                  <a:pt x="118872" y="530352"/>
                </a:cubicBezTo>
                <a:lnTo>
                  <a:pt x="137160" y="539496"/>
                </a:lnTo>
                <a:cubicBezTo>
                  <a:pt x="137160" y="557784"/>
                  <a:pt x="128016" y="566928"/>
                  <a:pt x="118872" y="576072"/>
                </a:cubicBezTo>
                <a:lnTo>
                  <a:pt x="100584" y="566928"/>
                </a:lnTo>
                <a:moveTo>
                  <a:pt x="1892808" y="530352"/>
                </a:moveTo>
                <a:cubicBezTo>
                  <a:pt x="1892808" y="539496"/>
                  <a:pt x="1901952" y="557784"/>
                  <a:pt x="1901952" y="566928"/>
                </a:cubicBezTo>
                <a:lnTo>
                  <a:pt x="1883664" y="576072"/>
                </a:lnTo>
                <a:cubicBezTo>
                  <a:pt x="1874520" y="566928"/>
                  <a:pt x="1874520" y="557784"/>
                  <a:pt x="1865376" y="539496"/>
                </a:cubicBezTo>
                <a:lnTo>
                  <a:pt x="1892808" y="530352"/>
                </a:lnTo>
                <a:moveTo>
                  <a:pt x="73152" y="640080"/>
                </a:moveTo>
                <a:cubicBezTo>
                  <a:pt x="73152" y="621792"/>
                  <a:pt x="82296" y="612648"/>
                  <a:pt x="82296" y="603504"/>
                </a:cubicBezTo>
                <a:lnTo>
                  <a:pt x="109728" y="612648"/>
                </a:lnTo>
                <a:cubicBezTo>
                  <a:pt x="100584" y="621792"/>
                  <a:pt x="100584" y="630936"/>
                  <a:pt x="91440" y="649224"/>
                </a:cubicBezTo>
                <a:lnTo>
                  <a:pt x="73152" y="640080"/>
                </a:lnTo>
                <a:moveTo>
                  <a:pt x="1920240" y="603504"/>
                </a:moveTo>
                <a:cubicBezTo>
                  <a:pt x="1929384" y="612648"/>
                  <a:pt x="1929384" y="621792"/>
                  <a:pt x="1938528" y="640080"/>
                </a:cubicBezTo>
                <a:lnTo>
                  <a:pt x="1911096" y="649224"/>
                </a:lnTo>
                <a:cubicBezTo>
                  <a:pt x="1911096" y="630936"/>
                  <a:pt x="1901952" y="621792"/>
                  <a:pt x="1901952" y="612648"/>
                </a:cubicBezTo>
                <a:lnTo>
                  <a:pt x="1920240" y="603504"/>
                </a:lnTo>
                <a:moveTo>
                  <a:pt x="45720" y="713232"/>
                </a:moveTo>
                <a:cubicBezTo>
                  <a:pt x="45720" y="694944"/>
                  <a:pt x="54864" y="685800"/>
                  <a:pt x="54864" y="676656"/>
                </a:cubicBezTo>
                <a:lnTo>
                  <a:pt x="82296" y="685800"/>
                </a:lnTo>
                <a:cubicBezTo>
                  <a:pt x="73152" y="694944"/>
                  <a:pt x="73152" y="704088"/>
                  <a:pt x="64008" y="722376"/>
                </a:cubicBezTo>
                <a:lnTo>
                  <a:pt x="45720" y="713232"/>
                </a:lnTo>
                <a:moveTo>
                  <a:pt x="1947672" y="676656"/>
                </a:moveTo>
                <a:cubicBezTo>
                  <a:pt x="1956816" y="685800"/>
                  <a:pt x="1956816" y="694944"/>
                  <a:pt x="1965960" y="713232"/>
                </a:cubicBezTo>
                <a:lnTo>
                  <a:pt x="1938528" y="722376"/>
                </a:lnTo>
                <a:cubicBezTo>
                  <a:pt x="1938528" y="704088"/>
                  <a:pt x="1929384" y="694944"/>
                  <a:pt x="1929384" y="685800"/>
                </a:cubicBezTo>
                <a:lnTo>
                  <a:pt x="1947672" y="676656"/>
                </a:lnTo>
                <a:moveTo>
                  <a:pt x="27432" y="786384"/>
                </a:moveTo>
                <a:cubicBezTo>
                  <a:pt x="27432" y="777240"/>
                  <a:pt x="27432" y="758952"/>
                  <a:pt x="36576" y="749808"/>
                </a:cubicBezTo>
                <a:lnTo>
                  <a:pt x="54864" y="758952"/>
                </a:lnTo>
                <a:cubicBezTo>
                  <a:pt x="54864" y="768096"/>
                  <a:pt x="54864" y="777240"/>
                  <a:pt x="45720" y="795528"/>
                </a:cubicBezTo>
                <a:lnTo>
                  <a:pt x="27432" y="786384"/>
                </a:lnTo>
                <a:moveTo>
                  <a:pt x="1975104" y="749808"/>
                </a:moveTo>
                <a:cubicBezTo>
                  <a:pt x="1975104" y="758952"/>
                  <a:pt x="1984248" y="777240"/>
                  <a:pt x="1984248" y="786384"/>
                </a:cubicBezTo>
                <a:lnTo>
                  <a:pt x="1956816" y="795528"/>
                </a:lnTo>
                <a:cubicBezTo>
                  <a:pt x="1956816" y="777240"/>
                  <a:pt x="1956816" y="768096"/>
                  <a:pt x="1947672" y="758952"/>
                </a:cubicBezTo>
                <a:lnTo>
                  <a:pt x="1975104" y="749808"/>
                </a:lnTo>
                <a:moveTo>
                  <a:pt x="9144" y="868680"/>
                </a:moveTo>
                <a:cubicBezTo>
                  <a:pt x="9144" y="850392"/>
                  <a:pt x="9144" y="841248"/>
                  <a:pt x="18288" y="822960"/>
                </a:cubicBezTo>
                <a:lnTo>
                  <a:pt x="36576" y="832104"/>
                </a:lnTo>
                <a:cubicBezTo>
                  <a:pt x="36576" y="841248"/>
                  <a:pt x="36576" y="859536"/>
                  <a:pt x="36576" y="868680"/>
                </a:cubicBezTo>
                <a:lnTo>
                  <a:pt x="9144" y="868680"/>
                </a:lnTo>
                <a:moveTo>
                  <a:pt x="1993392" y="822960"/>
                </a:moveTo>
                <a:cubicBezTo>
                  <a:pt x="1993392" y="841248"/>
                  <a:pt x="1993392" y="850392"/>
                  <a:pt x="1993392" y="868680"/>
                </a:cubicBezTo>
                <a:lnTo>
                  <a:pt x="1975104" y="868680"/>
                </a:lnTo>
                <a:cubicBezTo>
                  <a:pt x="1965960" y="859536"/>
                  <a:pt x="1965960" y="841248"/>
                  <a:pt x="1965960" y="832104"/>
                </a:cubicBezTo>
                <a:lnTo>
                  <a:pt x="1993392" y="822960"/>
                </a:lnTo>
                <a:moveTo>
                  <a:pt x="0" y="941832"/>
                </a:moveTo>
                <a:cubicBezTo>
                  <a:pt x="0" y="932688"/>
                  <a:pt x="0" y="914400"/>
                  <a:pt x="9144" y="905256"/>
                </a:cubicBezTo>
                <a:lnTo>
                  <a:pt x="27432" y="905256"/>
                </a:lnTo>
                <a:cubicBezTo>
                  <a:pt x="27432" y="923544"/>
                  <a:pt x="27432" y="932688"/>
                  <a:pt x="27432" y="941832"/>
                </a:cubicBezTo>
                <a:lnTo>
                  <a:pt x="0" y="941832"/>
                </a:lnTo>
                <a:moveTo>
                  <a:pt x="2002536" y="905256"/>
                </a:moveTo>
                <a:cubicBezTo>
                  <a:pt x="2002536" y="914400"/>
                  <a:pt x="2002536" y="932688"/>
                  <a:pt x="2002536" y="941832"/>
                </a:cubicBezTo>
                <a:lnTo>
                  <a:pt x="1975104" y="941832"/>
                </a:lnTo>
                <a:cubicBezTo>
                  <a:pt x="1975104" y="932688"/>
                  <a:pt x="1975104" y="923544"/>
                  <a:pt x="1975104" y="905256"/>
                </a:cubicBezTo>
                <a:lnTo>
                  <a:pt x="2002536" y="905256"/>
                </a:lnTo>
                <a:moveTo>
                  <a:pt x="0" y="1005840"/>
                </a:moveTo>
                <a:cubicBezTo>
                  <a:pt x="0" y="996696"/>
                  <a:pt x="0" y="987552"/>
                  <a:pt x="0" y="987552"/>
                </a:cubicBezTo>
                <a:lnTo>
                  <a:pt x="27432" y="987552"/>
                </a:lnTo>
                <a:cubicBezTo>
                  <a:pt x="27432" y="987552"/>
                  <a:pt x="27432" y="996696"/>
                  <a:pt x="27432" y="1005840"/>
                </a:cubicBezTo>
                <a:cubicBezTo>
                  <a:pt x="27432" y="1005840"/>
                  <a:pt x="27432" y="1014984"/>
                  <a:pt x="27432" y="1024128"/>
                </a:cubicBezTo>
                <a:lnTo>
                  <a:pt x="0" y="1024128"/>
                </a:lnTo>
                <a:cubicBezTo>
                  <a:pt x="0" y="1014984"/>
                  <a:pt x="0" y="1005840"/>
                  <a:pt x="0" y="1005840"/>
                </a:cubicBezTo>
                <a:moveTo>
                  <a:pt x="2002536" y="987552"/>
                </a:moveTo>
                <a:cubicBezTo>
                  <a:pt x="2002536" y="987552"/>
                  <a:pt x="2002536" y="996696"/>
                  <a:pt x="2002536" y="1005840"/>
                </a:cubicBezTo>
                <a:cubicBezTo>
                  <a:pt x="2002536" y="1005840"/>
                  <a:pt x="2002536" y="1014984"/>
                  <a:pt x="2002536" y="1024128"/>
                </a:cubicBezTo>
                <a:lnTo>
                  <a:pt x="1984248" y="1024128"/>
                </a:lnTo>
                <a:cubicBezTo>
                  <a:pt x="1984248" y="1014984"/>
                  <a:pt x="1984248" y="1005840"/>
                  <a:pt x="1984248" y="1005840"/>
                </a:cubicBezTo>
                <a:cubicBezTo>
                  <a:pt x="1984248" y="996696"/>
                  <a:pt x="1984248" y="987552"/>
                  <a:pt x="1984248" y="987552"/>
                </a:cubicBezTo>
                <a:lnTo>
                  <a:pt x="2002536" y="987552"/>
                </a:lnTo>
                <a:moveTo>
                  <a:pt x="9144" y="1097280"/>
                </a:moveTo>
                <a:cubicBezTo>
                  <a:pt x="0" y="1088136"/>
                  <a:pt x="0" y="1078992"/>
                  <a:pt x="0" y="1060704"/>
                </a:cubicBezTo>
                <a:lnTo>
                  <a:pt x="27432" y="1060704"/>
                </a:lnTo>
                <a:cubicBezTo>
                  <a:pt x="27432" y="1069848"/>
                  <a:pt x="27432" y="1088136"/>
                  <a:pt x="27432" y="1097280"/>
                </a:cubicBezTo>
                <a:lnTo>
                  <a:pt x="9144" y="1097280"/>
                </a:lnTo>
                <a:moveTo>
                  <a:pt x="2002536" y="1060704"/>
                </a:moveTo>
                <a:cubicBezTo>
                  <a:pt x="2002536" y="1078992"/>
                  <a:pt x="2002536" y="1088136"/>
                  <a:pt x="2002536" y="1097280"/>
                </a:cubicBezTo>
                <a:lnTo>
                  <a:pt x="1975104" y="1097280"/>
                </a:lnTo>
                <a:cubicBezTo>
                  <a:pt x="1975104" y="1088136"/>
                  <a:pt x="1975104" y="1069848"/>
                  <a:pt x="1975104" y="1060704"/>
                </a:cubicBezTo>
                <a:lnTo>
                  <a:pt x="2002536" y="1060704"/>
                </a:lnTo>
                <a:moveTo>
                  <a:pt x="18288" y="1179576"/>
                </a:moveTo>
                <a:cubicBezTo>
                  <a:pt x="9144" y="1170432"/>
                  <a:pt x="9144" y="1152144"/>
                  <a:pt x="9144" y="1143000"/>
                </a:cubicBezTo>
                <a:lnTo>
                  <a:pt x="36576" y="1133856"/>
                </a:lnTo>
                <a:cubicBezTo>
                  <a:pt x="36576" y="1152144"/>
                  <a:pt x="36576" y="1161288"/>
                  <a:pt x="36576" y="1179576"/>
                </a:cubicBezTo>
                <a:lnTo>
                  <a:pt x="18288" y="1179576"/>
                </a:lnTo>
                <a:moveTo>
                  <a:pt x="1993392" y="1143000"/>
                </a:moveTo>
                <a:cubicBezTo>
                  <a:pt x="1993392" y="1152144"/>
                  <a:pt x="1993392" y="1170432"/>
                  <a:pt x="1993392" y="1179576"/>
                </a:cubicBezTo>
                <a:lnTo>
                  <a:pt x="1965960" y="1179576"/>
                </a:lnTo>
                <a:cubicBezTo>
                  <a:pt x="1965960" y="1161288"/>
                  <a:pt x="1965960" y="1152144"/>
                  <a:pt x="1975104" y="1133856"/>
                </a:cubicBezTo>
                <a:lnTo>
                  <a:pt x="1993392" y="1143000"/>
                </a:lnTo>
                <a:moveTo>
                  <a:pt x="36576" y="1252728"/>
                </a:moveTo>
                <a:cubicBezTo>
                  <a:pt x="27432" y="1243584"/>
                  <a:pt x="27432" y="1234440"/>
                  <a:pt x="27432" y="1216152"/>
                </a:cubicBezTo>
                <a:lnTo>
                  <a:pt x="45720" y="1216152"/>
                </a:lnTo>
                <a:cubicBezTo>
                  <a:pt x="54864" y="1225296"/>
                  <a:pt x="54864" y="1234440"/>
                  <a:pt x="54864" y="1252728"/>
                </a:cubicBezTo>
                <a:lnTo>
                  <a:pt x="36576" y="1252728"/>
                </a:lnTo>
                <a:moveTo>
                  <a:pt x="1984248" y="1216152"/>
                </a:moveTo>
                <a:cubicBezTo>
                  <a:pt x="1984248" y="1234440"/>
                  <a:pt x="1975104" y="1243584"/>
                  <a:pt x="1975104" y="1252728"/>
                </a:cubicBezTo>
                <a:lnTo>
                  <a:pt x="1947672" y="1252728"/>
                </a:lnTo>
                <a:cubicBezTo>
                  <a:pt x="1956816" y="1234440"/>
                  <a:pt x="1956816" y="1225296"/>
                  <a:pt x="1956816" y="1216152"/>
                </a:cubicBezTo>
                <a:lnTo>
                  <a:pt x="1984248" y="1216152"/>
                </a:lnTo>
                <a:moveTo>
                  <a:pt x="54864" y="1335024"/>
                </a:moveTo>
                <a:cubicBezTo>
                  <a:pt x="54864" y="1316736"/>
                  <a:pt x="45720" y="1307592"/>
                  <a:pt x="45720" y="1298448"/>
                </a:cubicBezTo>
                <a:lnTo>
                  <a:pt x="64008" y="1289304"/>
                </a:lnTo>
                <a:cubicBezTo>
                  <a:pt x="73152" y="1298448"/>
                  <a:pt x="73152" y="1307592"/>
                  <a:pt x="82296" y="1325880"/>
                </a:cubicBezTo>
                <a:lnTo>
                  <a:pt x="54864" y="1335024"/>
                </a:lnTo>
                <a:moveTo>
                  <a:pt x="1965960" y="1298448"/>
                </a:moveTo>
                <a:cubicBezTo>
                  <a:pt x="1956816" y="1307592"/>
                  <a:pt x="1956816" y="1316736"/>
                  <a:pt x="1947672" y="1335024"/>
                </a:cubicBezTo>
                <a:lnTo>
                  <a:pt x="1929384" y="1325880"/>
                </a:lnTo>
                <a:cubicBezTo>
                  <a:pt x="1929384" y="1307592"/>
                  <a:pt x="1938528" y="1298448"/>
                  <a:pt x="1938528" y="1289304"/>
                </a:cubicBezTo>
                <a:lnTo>
                  <a:pt x="1965960" y="1298448"/>
                </a:lnTo>
                <a:moveTo>
                  <a:pt x="82296" y="1408176"/>
                </a:moveTo>
                <a:cubicBezTo>
                  <a:pt x="82296" y="1389888"/>
                  <a:pt x="73152" y="1380744"/>
                  <a:pt x="73152" y="1371600"/>
                </a:cubicBezTo>
                <a:lnTo>
                  <a:pt x="91440" y="1362456"/>
                </a:lnTo>
                <a:cubicBezTo>
                  <a:pt x="100584" y="1371600"/>
                  <a:pt x="100584" y="1380744"/>
                  <a:pt x="109728" y="1399032"/>
                </a:cubicBezTo>
                <a:lnTo>
                  <a:pt x="82296" y="1408176"/>
                </a:lnTo>
                <a:moveTo>
                  <a:pt x="1938528" y="1371600"/>
                </a:moveTo>
                <a:cubicBezTo>
                  <a:pt x="1929384" y="1380744"/>
                  <a:pt x="1929384" y="1389888"/>
                  <a:pt x="1920240" y="1408176"/>
                </a:cubicBezTo>
                <a:lnTo>
                  <a:pt x="1901952" y="1399032"/>
                </a:lnTo>
                <a:cubicBezTo>
                  <a:pt x="1901952" y="1380744"/>
                  <a:pt x="1911096" y="1371600"/>
                  <a:pt x="1911096" y="1362456"/>
                </a:cubicBezTo>
                <a:lnTo>
                  <a:pt x="1938528" y="1371600"/>
                </a:lnTo>
                <a:moveTo>
                  <a:pt x="118872" y="1472184"/>
                </a:moveTo>
                <a:cubicBezTo>
                  <a:pt x="109728" y="1463040"/>
                  <a:pt x="109728" y="1453896"/>
                  <a:pt x="100584" y="1444752"/>
                </a:cubicBezTo>
                <a:lnTo>
                  <a:pt x="118872" y="1426464"/>
                </a:lnTo>
                <a:cubicBezTo>
                  <a:pt x="128016" y="1444752"/>
                  <a:pt x="137160" y="1453896"/>
                  <a:pt x="137160" y="1463040"/>
                </a:cubicBezTo>
                <a:lnTo>
                  <a:pt x="118872" y="1472184"/>
                </a:lnTo>
                <a:moveTo>
                  <a:pt x="1901952" y="1444752"/>
                </a:moveTo>
                <a:cubicBezTo>
                  <a:pt x="1901952" y="1453896"/>
                  <a:pt x="1892808" y="1463040"/>
                  <a:pt x="1892808" y="1472184"/>
                </a:cubicBezTo>
                <a:lnTo>
                  <a:pt x="1865376" y="1463040"/>
                </a:lnTo>
                <a:cubicBezTo>
                  <a:pt x="1874520" y="1453896"/>
                  <a:pt x="1874520" y="1444752"/>
                  <a:pt x="1883664" y="1426464"/>
                </a:cubicBezTo>
                <a:lnTo>
                  <a:pt x="1901952" y="1444752"/>
                </a:lnTo>
                <a:moveTo>
                  <a:pt x="155448" y="1545336"/>
                </a:moveTo>
                <a:cubicBezTo>
                  <a:pt x="155448" y="1536192"/>
                  <a:pt x="146304" y="1517904"/>
                  <a:pt x="137160" y="1508760"/>
                </a:cubicBezTo>
                <a:lnTo>
                  <a:pt x="155448" y="1499616"/>
                </a:lnTo>
                <a:cubicBezTo>
                  <a:pt x="164592" y="1508760"/>
                  <a:pt x="173736" y="1517904"/>
                  <a:pt x="182880" y="1527048"/>
                </a:cubicBezTo>
                <a:lnTo>
                  <a:pt x="155448" y="1545336"/>
                </a:lnTo>
                <a:moveTo>
                  <a:pt x="1865376" y="1508760"/>
                </a:moveTo>
                <a:cubicBezTo>
                  <a:pt x="1865376" y="1517904"/>
                  <a:pt x="1856232" y="1536192"/>
                  <a:pt x="1847088" y="1545336"/>
                </a:cubicBezTo>
                <a:lnTo>
                  <a:pt x="1828800" y="1527048"/>
                </a:lnTo>
                <a:cubicBezTo>
                  <a:pt x="1837944" y="1517904"/>
                  <a:pt x="1837944" y="1508760"/>
                  <a:pt x="1847088" y="1499616"/>
                </a:cubicBezTo>
                <a:lnTo>
                  <a:pt x="1865376" y="1508760"/>
                </a:lnTo>
                <a:moveTo>
                  <a:pt x="201168" y="1609344"/>
                </a:moveTo>
                <a:cubicBezTo>
                  <a:pt x="192024" y="1600200"/>
                  <a:pt x="192024" y="1591056"/>
                  <a:pt x="182880" y="1572768"/>
                </a:cubicBezTo>
                <a:lnTo>
                  <a:pt x="201168" y="1563624"/>
                </a:lnTo>
                <a:cubicBezTo>
                  <a:pt x="210312" y="1572768"/>
                  <a:pt x="219456" y="1581912"/>
                  <a:pt x="219456" y="1591056"/>
                </a:cubicBezTo>
                <a:lnTo>
                  <a:pt x="201168" y="1609344"/>
                </a:lnTo>
                <a:moveTo>
                  <a:pt x="1828800" y="1572768"/>
                </a:moveTo>
                <a:cubicBezTo>
                  <a:pt x="1819656" y="1591056"/>
                  <a:pt x="1810512" y="1600200"/>
                  <a:pt x="1801368" y="1609344"/>
                </a:cubicBezTo>
                <a:lnTo>
                  <a:pt x="1783080" y="1591056"/>
                </a:lnTo>
                <a:cubicBezTo>
                  <a:pt x="1792224" y="1581912"/>
                  <a:pt x="1801368" y="1572768"/>
                  <a:pt x="1801368" y="1563624"/>
                </a:cubicBezTo>
                <a:lnTo>
                  <a:pt x="1828800" y="1572768"/>
                </a:lnTo>
                <a:moveTo>
                  <a:pt x="1783080" y="1636776"/>
                </a:moveTo>
                <a:cubicBezTo>
                  <a:pt x="1773936" y="1645920"/>
                  <a:pt x="1764792" y="1664208"/>
                  <a:pt x="1755648" y="1673352"/>
                </a:cubicBezTo>
                <a:lnTo>
                  <a:pt x="1737360" y="1655064"/>
                </a:lnTo>
                <a:cubicBezTo>
                  <a:pt x="1746504" y="1645920"/>
                  <a:pt x="1755648" y="1636776"/>
                  <a:pt x="1755648" y="1627632"/>
                </a:cubicBezTo>
                <a:lnTo>
                  <a:pt x="1783080" y="1636776"/>
                </a:lnTo>
                <a:moveTo>
                  <a:pt x="256032" y="1673352"/>
                </a:moveTo>
                <a:cubicBezTo>
                  <a:pt x="246888" y="1664208"/>
                  <a:pt x="237744" y="1645920"/>
                  <a:pt x="228600" y="1636776"/>
                </a:cubicBezTo>
                <a:lnTo>
                  <a:pt x="246888" y="1627632"/>
                </a:lnTo>
                <a:cubicBezTo>
                  <a:pt x="256032" y="1636776"/>
                  <a:pt x="265176" y="1645920"/>
                  <a:pt x="274320" y="1655064"/>
                </a:cubicBezTo>
                <a:lnTo>
                  <a:pt x="256032" y="1673352"/>
                </a:lnTo>
                <a:moveTo>
                  <a:pt x="1728216" y="1700784"/>
                </a:moveTo>
                <a:cubicBezTo>
                  <a:pt x="1719072" y="1709928"/>
                  <a:pt x="1709928" y="1719072"/>
                  <a:pt x="1700784" y="1728216"/>
                </a:cubicBezTo>
                <a:lnTo>
                  <a:pt x="1682496" y="1709928"/>
                </a:lnTo>
                <a:cubicBezTo>
                  <a:pt x="1691640" y="1700784"/>
                  <a:pt x="1700784" y="1691640"/>
                  <a:pt x="1709928" y="1682496"/>
                </a:cubicBezTo>
                <a:lnTo>
                  <a:pt x="1728216" y="1700784"/>
                </a:lnTo>
                <a:moveTo>
                  <a:pt x="310896" y="1728216"/>
                </a:moveTo>
                <a:cubicBezTo>
                  <a:pt x="301752" y="1719072"/>
                  <a:pt x="292608" y="1709928"/>
                  <a:pt x="283464" y="1700784"/>
                </a:cubicBezTo>
                <a:lnTo>
                  <a:pt x="301752" y="1682496"/>
                </a:lnTo>
                <a:cubicBezTo>
                  <a:pt x="310896" y="1691640"/>
                  <a:pt x="320040" y="1700784"/>
                  <a:pt x="329184" y="1709928"/>
                </a:cubicBezTo>
                <a:lnTo>
                  <a:pt x="310896" y="1728216"/>
                </a:lnTo>
                <a:moveTo>
                  <a:pt x="365760" y="1783080"/>
                </a:moveTo>
                <a:cubicBezTo>
                  <a:pt x="356616" y="1773936"/>
                  <a:pt x="347472" y="1764792"/>
                  <a:pt x="338328" y="1755648"/>
                </a:cubicBezTo>
                <a:lnTo>
                  <a:pt x="356616" y="1737360"/>
                </a:lnTo>
                <a:cubicBezTo>
                  <a:pt x="365760" y="1746504"/>
                  <a:pt x="374904" y="1755648"/>
                  <a:pt x="384048" y="1755648"/>
                </a:cubicBezTo>
                <a:lnTo>
                  <a:pt x="365760" y="1783080"/>
                </a:lnTo>
                <a:moveTo>
                  <a:pt x="1673352" y="1755648"/>
                </a:moveTo>
                <a:cubicBezTo>
                  <a:pt x="1664208" y="1764792"/>
                  <a:pt x="1645920" y="1773936"/>
                  <a:pt x="1636776" y="1783080"/>
                </a:cubicBezTo>
                <a:lnTo>
                  <a:pt x="1627632" y="1755648"/>
                </a:lnTo>
                <a:cubicBezTo>
                  <a:pt x="1636776" y="1755648"/>
                  <a:pt x="1645920" y="1746504"/>
                  <a:pt x="1655064" y="1737360"/>
                </a:cubicBezTo>
                <a:lnTo>
                  <a:pt x="1673352" y="1755648"/>
                </a:lnTo>
                <a:moveTo>
                  <a:pt x="429768" y="1828800"/>
                </a:moveTo>
                <a:cubicBezTo>
                  <a:pt x="420624" y="1819656"/>
                  <a:pt x="411480" y="1810512"/>
                  <a:pt x="393192" y="1801368"/>
                </a:cubicBezTo>
                <a:lnTo>
                  <a:pt x="411480" y="1783080"/>
                </a:lnTo>
                <a:cubicBezTo>
                  <a:pt x="420624" y="1792224"/>
                  <a:pt x="429768" y="1801368"/>
                  <a:pt x="448056" y="1801368"/>
                </a:cubicBezTo>
                <a:lnTo>
                  <a:pt x="429768" y="1828800"/>
                </a:lnTo>
                <a:moveTo>
                  <a:pt x="1609344" y="1801368"/>
                </a:moveTo>
                <a:cubicBezTo>
                  <a:pt x="1600200" y="1810512"/>
                  <a:pt x="1591056" y="1819656"/>
                  <a:pt x="1572768" y="1828800"/>
                </a:cubicBezTo>
                <a:lnTo>
                  <a:pt x="1563624" y="1801368"/>
                </a:lnTo>
                <a:cubicBezTo>
                  <a:pt x="1572768" y="1801368"/>
                  <a:pt x="1581912" y="1792224"/>
                  <a:pt x="1591056" y="1783080"/>
                </a:cubicBezTo>
                <a:lnTo>
                  <a:pt x="1609344" y="1801368"/>
                </a:lnTo>
                <a:moveTo>
                  <a:pt x="493776" y="1865376"/>
                </a:moveTo>
                <a:cubicBezTo>
                  <a:pt x="484632" y="1865376"/>
                  <a:pt x="475488" y="1856232"/>
                  <a:pt x="466344" y="1847088"/>
                </a:cubicBezTo>
                <a:lnTo>
                  <a:pt x="475488" y="1828800"/>
                </a:lnTo>
                <a:cubicBezTo>
                  <a:pt x="484632" y="1837944"/>
                  <a:pt x="493776" y="1837944"/>
                  <a:pt x="512064" y="1847088"/>
                </a:cubicBezTo>
                <a:lnTo>
                  <a:pt x="493776" y="1865376"/>
                </a:lnTo>
                <a:moveTo>
                  <a:pt x="1545336" y="1847088"/>
                </a:moveTo>
                <a:cubicBezTo>
                  <a:pt x="1536192" y="1856232"/>
                  <a:pt x="1517904" y="1865376"/>
                  <a:pt x="1508760" y="1865376"/>
                </a:cubicBezTo>
                <a:lnTo>
                  <a:pt x="1499616" y="1847088"/>
                </a:lnTo>
                <a:cubicBezTo>
                  <a:pt x="1508760" y="1837944"/>
                  <a:pt x="1517904" y="1837944"/>
                  <a:pt x="1527048" y="1828800"/>
                </a:cubicBezTo>
                <a:lnTo>
                  <a:pt x="1545336" y="1847088"/>
                </a:lnTo>
                <a:moveTo>
                  <a:pt x="566928" y="1901952"/>
                </a:moveTo>
                <a:cubicBezTo>
                  <a:pt x="557784" y="1901952"/>
                  <a:pt x="539496" y="1892808"/>
                  <a:pt x="530352" y="1892808"/>
                </a:cubicBezTo>
                <a:lnTo>
                  <a:pt x="539496" y="1865376"/>
                </a:lnTo>
                <a:cubicBezTo>
                  <a:pt x="557784" y="1874520"/>
                  <a:pt x="566928" y="1874520"/>
                  <a:pt x="576072" y="1883664"/>
                </a:cubicBezTo>
                <a:lnTo>
                  <a:pt x="566928" y="1901952"/>
                </a:lnTo>
                <a:moveTo>
                  <a:pt x="1472184" y="1892808"/>
                </a:moveTo>
                <a:cubicBezTo>
                  <a:pt x="1463040" y="1892808"/>
                  <a:pt x="1453896" y="1901952"/>
                  <a:pt x="1444752" y="1901952"/>
                </a:cubicBezTo>
                <a:lnTo>
                  <a:pt x="1426464" y="1883664"/>
                </a:lnTo>
                <a:cubicBezTo>
                  <a:pt x="1444752" y="1874520"/>
                  <a:pt x="1453896" y="1874520"/>
                  <a:pt x="1463040" y="1865376"/>
                </a:cubicBezTo>
                <a:lnTo>
                  <a:pt x="1472184" y="1892808"/>
                </a:lnTo>
                <a:moveTo>
                  <a:pt x="640080" y="1938528"/>
                </a:moveTo>
                <a:cubicBezTo>
                  <a:pt x="621792" y="1929384"/>
                  <a:pt x="612648" y="1929384"/>
                  <a:pt x="603504" y="1920240"/>
                </a:cubicBezTo>
                <a:lnTo>
                  <a:pt x="612648" y="1901952"/>
                </a:lnTo>
                <a:cubicBezTo>
                  <a:pt x="621792" y="1901952"/>
                  <a:pt x="630936" y="1911096"/>
                  <a:pt x="649224" y="1911096"/>
                </a:cubicBezTo>
                <a:lnTo>
                  <a:pt x="640080" y="1938528"/>
                </a:lnTo>
                <a:moveTo>
                  <a:pt x="1408176" y="1920240"/>
                </a:moveTo>
                <a:cubicBezTo>
                  <a:pt x="1389888" y="1929384"/>
                  <a:pt x="1380744" y="1929384"/>
                  <a:pt x="1371600" y="1938528"/>
                </a:cubicBezTo>
                <a:lnTo>
                  <a:pt x="1362456" y="1911096"/>
                </a:lnTo>
                <a:cubicBezTo>
                  <a:pt x="1371600" y="1911096"/>
                  <a:pt x="1380744" y="1901952"/>
                  <a:pt x="1399032" y="1901952"/>
                </a:cubicBezTo>
                <a:lnTo>
                  <a:pt x="1408176" y="1920240"/>
                </a:lnTo>
                <a:moveTo>
                  <a:pt x="713232" y="1965960"/>
                </a:moveTo>
                <a:cubicBezTo>
                  <a:pt x="694944" y="1956816"/>
                  <a:pt x="685800" y="1956816"/>
                  <a:pt x="676656" y="1947672"/>
                </a:cubicBezTo>
                <a:lnTo>
                  <a:pt x="685800" y="1929384"/>
                </a:lnTo>
                <a:cubicBezTo>
                  <a:pt x="694944" y="1929384"/>
                  <a:pt x="704088" y="1938528"/>
                  <a:pt x="722376" y="1938528"/>
                </a:cubicBezTo>
                <a:lnTo>
                  <a:pt x="713232" y="1965960"/>
                </a:lnTo>
                <a:moveTo>
                  <a:pt x="1335024" y="1947672"/>
                </a:moveTo>
                <a:cubicBezTo>
                  <a:pt x="1316736" y="1956816"/>
                  <a:pt x="1307592" y="1956816"/>
                  <a:pt x="1298448" y="1965960"/>
                </a:cubicBezTo>
                <a:lnTo>
                  <a:pt x="1289304" y="1938528"/>
                </a:lnTo>
                <a:cubicBezTo>
                  <a:pt x="1298448" y="1938528"/>
                  <a:pt x="1307592" y="1929384"/>
                  <a:pt x="1325880" y="1929384"/>
                </a:cubicBezTo>
                <a:lnTo>
                  <a:pt x="1335024" y="1947672"/>
                </a:lnTo>
                <a:moveTo>
                  <a:pt x="786384" y="1984248"/>
                </a:moveTo>
                <a:cubicBezTo>
                  <a:pt x="777240" y="1984248"/>
                  <a:pt x="758952" y="1975104"/>
                  <a:pt x="749808" y="1975104"/>
                </a:cubicBezTo>
                <a:lnTo>
                  <a:pt x="758952" y="1947672"/>
                </a:lnTo>
                <a:cubicBezTo>
                  <a:pt x="768096" y="1956816"/>
                  <a:pt x="777240" y="1956816"/>
                  <a:pt x="795528" y="1956816"/>
                </a:cubicBezTo>
                <a:lnTo>
                  <a:pt x="786384" y="1984248"/>
                </a:lnTo>
                <a:moveTo>
                  <a:pt x="1252728" y="1975104"/>
                </a:moveTo>
                <a:cubicBezTo>
                  <a:pt x="1243584" y="1975104"/>
                  <a:pt x="1234440" y="1984248"/>
                  <a:pt x="1216152" y="1984248"/>
                </a:cubicBezTo>
                <a:lnTo>
                  <a:pt x="1216152" y="1956816"/>
                </a:lnTo>
                <a:cubicBezTo>
                  <a:pt x="1225296" y="1956816"/>
                  <a:pt x="1234440" y="1956816"/>
                  <a:pt x="1252728" y="1947672"/>
                </a:cubicBezTo>
                <a:lnTo>
                  <a:pt x="1252728" y="1975104"/>
                </a:lnTo>
                <a:moveTo>
                  <a:pt x="868680" y="1993392"/>
                </a:moveTo>
                <a:cubicBezTo>
                  <a:pt x="850392" y="1993392"/>
                  <a:pt x="841248" y="1993392"/>
                  <a:pt x="822960" y="1993392"/>
                </a:cubicBezTo>
                <a:lnTo>
                  <a:pt x="832104" y="1965960"/>
                </a:lnTo>
                <a:cubicBezTo>
                  <a:pt x="841248" y="1965960"/>
                  <a:pt x="859536" y="1965960"/>
                  <a:pt x="868680" y="1975104"/>
                </a:cubicBezTo>
                <a:lnTo>
                  <a:pt x="868680" y="1993392"/>
                </a:lnTo>
                <a:moveTo>
                  <a:pt x="1179576" y="1993392"/>
                </a:moveTo>
                <a:cubicBezTo>
                  <a:pt x="1170432" y="1993392"/>
                  <a:pt x="1152144" y="1993392"/>
                  <a:pt x="1143000" y="1993392"/>
                </a:cubicBezTo>
                <a:lnTo>
                  <a:pt x="1133856" y="1975104"/>
                </a:lnTo>
                <a:cubicBezTo>
                  <a:pt x="1152144" y="1965960"/>
                  <a:pt x="1161288" y="1965960"/>
                  <a:pt x="1179576" y="1965960"/>
                </a:cubicBezTo>
                <a:lnTo>
                  <a:pt x="1179576" y="1993392"/>
                </a:lnTo>
                <a:moveTo>
                  <a:pt x="941832" y="2002536"/>
                </a:moveTo>
                <a:cubicBezTo>
                  <a:pt x="932688" y="2002536"/>
                  <a:pt x="914400" y="2002536"/>
                  <a:pt x="905256" y="2002536"/>
                </a:cubicBezTo>
                <a:lnTo>
                  <a:pt x="905256" y="1975104"/>
                </a:lnTo>
                <a:cubicBezTo>
                  <a:pt x="923544" y="1975104"/>
                  <a:pt x="932688" y="1975104"/>
                  <a:pt x="941832" y="1975104"/>
                </a:cubicBezTo>
                <a:lnTo>
                  <a:pt x="941832" y="2002536"/>
                </a:lnTo>
                <a:moveTo>
                  <a:pt x="1097280" y="2002536"/>
                </a:moveTo>
                <a:cubicBezTo>
                  <a:pt x="1088136" y="2002536"/>
                  <a:pt x="1078992" y="2002536"/>
                  <a:pt x="1060704" y="2002536"/>
                </a:cubicBezTo>
                <a:lnTo>
                  <a:pt x="1060704" y="1975104"/>
                </a:lnTo>
                <a:cubicBezTo>
                  <a:pt x="1069848" y="1975104"/>
                  <a:pt x="1088136" y="1975104"/>
                  <a:pt x="1097280" y="1975104"/>
                </a:cubicBezTo>
                <a:lnTo>
                  <a:pt x="1097280" y="2002536"/>
                </a:lnTo>
                <a:moveTo>
                  <a:pt x="1005840" y="2002536"/>
                </a:moveTo>
                <a:cubicBezTo>
                  <a:pt x="996696" y="2002536"/>
                  <a:pt x="987552" y="2002536"/>
                  <a:pt x="987552" y="2002536"/>
                </a:cubicBezTo>
                <a:lnTo>
                  <a:pt x="987552" y="1984248"/>
                </a:lnTo>
                <a:cubicBezTo>
                  <a:pt x="987552" y="1984248"/>
                  <a:pt x="996696" y="1984248"/>
                  <a:pt x="1005840" y="1984248"/>
                </a:cubicBezTo>
                <a:cubicBezTo>
                  <a:pt x="1005840" y="1984248"/>
                  <a:pt x="1014984" y="1984248"/>
                  <a:pt x="1024128" y="1984248"/>
                </a:cubicBezTo>
                <a:lnTo>
                  <a:pt x="1024128" y="2002536"/>
                </a:lnTo>
                <a:cubicBezTo>
                  <a:pt x="1014984" y="2002536"/>
                  <a:pt x="1005840" y="2002536"/>
                  <a:pt x="1005840" y="2002536"/>
                </a:cubicBezTo>
              </a:path>
            </a:pathLst>
          </a:custGeom>
          <a:solidFill>
            <a:schemeClr val="accent1">
              <a:alpha val="38000"/>
            </a:schemeClr>
          </a:solidFill>
        </p:spPr>
        <p:txBody>
          <a:bodyPr anchor="ctr" anchorCtr="0"/>
          <a:p>
            <a:pPr algn="ctr"/>
            <a:r>
              <a:rPr lang="zh-CN" altLang="en-US" sz="2800" b="1">
                <a:solidFill>
                  <a:schemeClr val="accent1"/>
                </a:solidFill>
              </a:rPr>
              <a:t>存在的</a:t>
            </a:r>
            <a:r>
              <a:rPr lang="zh-CN" altLang="en-US" sz="2800" b="1">
                <a:solidFill>
                  <a:schemeClr val="accent1"/>
                </a:solidFill>
              </a:rPr>
              <a:t>问题</a:t>
            </a:r>
            <a:endParaRPr lang="zh-CN" altLang="en-US" sz="2800" b="1">
              <a:solidFill>
                <a:schemeClr val="accent1"/>
              </a:solidFill>
            </a:endParaRPr>
          </a:p>
        </p:txBody>
      </p:sp>
      <p:sp>
        <p:nvSpPr>
          <p:cNvPr id="9" name="矩形 8"/>
          <p:cNvSpPr/>
          <p:nvPr>
            <p:custDataLst>
              <p:tags r:id="rId7"/>
            </p:custDataLst>
          </p:nvPr>
        </p:nvSpPr>
        <p:spPr>
          <a:xfrm>
            <a:off x="5996236" y="2254359"/>
            <a:ext cx="5479359" cy="1649535"/>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b="1" dirty="0">
                <a:solidFill>
                  <a:schemeClr val="tx1">
                    <a:lumMod val="85000"/>
                    <a:lumOff val="15000"/>
                  </a:schemeClr>
                </a:solidFill>
                <a:latin typeface="+mn-ea"/>
                <a:cs typeface="+mn-ea"/>
              </a:rPr>
              <a:t>项目的绩效目标不完整，不利于项目的绩效跟踪与分析。</a:t>
            </a:r>
            <a:endParaRPr lang="zh-CN" altLang="en-US" b="1" dirty="0">
              <a:solidFill>
                <a:schemeClr val="tx1">
                  <a:lumMod val="85000"/>
                  <a:lumOff val="15000"/>
                </a:schemeClr>
              </a:solidFill>
              <a:latin typeface="+mn-ea"/>
              <a:cs typeface="+mn-ea"/>
            </a:endParaRPr>
          </a:p>
          <a:p>
            <a:pPr algn="l">
              <a:lnSpc>
                <a:spcPct val="150000"/>
              </a:lnSpc>
              <a:spcBef>
                <a:spcPct val="0"/>
              </a:spcBef>
              <a:spcAft>
                <a:spcPct val="0"/>
              </a:spcAft>
            </a:pPr>
            <a:r>
              <a:rPr lang="zh-CN" altLang="en-US" sz="1400" dirty="0">
                <a:solidFill>
                  <a:schemeClr val="tx1">
                    <a:lumMod val="85000"/>
                    <a:lumOff val="15000"/>
                  </a:schemeClr>
                </a:solidFill>
                <a:latin typeface="+mn-ea"/>
                <a:cs typeface="+mn-ea"/>
              </a:rPr>
              <a:t>项目单位在制定绩效目标时，个别指标量化细化的程度较低，特别是经济指标、社会指标未设置具体量化的指标数值，缺乏可测性和可操作性，无法对绩效目标实现情况进行真实客观的评定和衡量。</a:t>
            </a:r>
            <a:endParaRPr lang="zh-CN" altLang="en-US" sz="1400" dirty="0">
              <a:solidFill>
                <a:schemeClr val="tx1">
                  <a:lumMod val="85000"/>
                  <a:lumOff val="15000"/>
                </a:schemeClr>
              </a:solidFill>
              <a:latin typeface="+mn-ea"/>
              <a:cs typeface="+mn-ea"/>
            </a:endParaRPr>
          </a:p>
        </p:txBody>
      </p:sp>
      <p:sp>
        <p:nvSpPr>
          <p:cNvPr id="14" name="矩形 13"/>
          <p:cNvSpPr/>
          <p:nvPr>
            <p:custDataLst>
              <p:tags r:id="rId8"/>
            </p:custDataLst>
          </p:nvPr>
        </p:nvSpPr>
        <p:spPr>
          <a:xfrm>
            <a:off x="5996236" y="3945607"/>
            <a:ext cx="5460379" cy="436247"/>
          </a:xfrm>
          <a:prstGeom prst="rect">
            <a:avLst/>
          </a:prstGeom>
          <a:noFill/>
        </p:spPr>
        <p:txBody>
          <a:bodyPr wrap="none" lIns="0" tIns="0" rIns="0" bIns="0" rtlCol="0" anchor="ctr">
            <a:noAutofit/>
          </a:bodyPr>
          <a:p>
            <a:pPr algn="r">
              <a:spcBef>
                <a:spcPct val="0"/>
              </a:spcBef>
              <a:spcAft>
                <a:spcPct val="0"/>
              </a:spcAft>
            </a:pPr>
            <a:r>
              <a:rPr lang="en-US" altLang="zh-CN" b="1">
                <a:solidFill>
                  <a:schemeClr val="accent1"/>
                </a:solidFill>
                <a:latin typeface="+mn-ea"/>
                <a:cs typeface="+mn-ea"/>
              </a:rPr>
              <a:t>02</a:t>
            </a:r>
            <a:endParaRPr lang="zh-CN" altLang="en-US" b="1">
              <a:solidFill>
                <a:schemeClr val="accent1"/>
              </a:solidFill>
              <a:latin typeface="+mn-ea"/>
              <a:cs typeface="+mn-ea"/>
            </a:endParaRPr>
          </a:p>
        </p:txBody>
      </p:sp>
      <p:sp>
        <p:nvSpPr>
          <p:cNvPr id="18" name="矩形 17"/>
          <p:cNvSpPr/>
          <p:nvPr>
            <p:custDataLst>
              <p:tags r:id="rId9"/>
            </p:custDataLst>
          </p:nvPr>
        </p:nvSpPr>
        <p:spPr>
          <a:xfrm>
            <a:off x="5996236" y="1678755"/>
            <a:ext cx="5460379" cy="436247"/>
          </a:xfrm>
          <a:prstGeom prst="rect">
            <a:avLst/>
          </a:prstGeom>
          <a:noFill/>
        </p:spPr>
        <p:txBody>
          <a:bodyPr wrap="none" lIns="0" tIns="0" rIns="0" bIns="0" rtlCol="0" anchor="ctr">
            <a:noAutofit/>
          </a:bodyPr>
          <a:p>
            <a:pPr algn="r">
              <a:spcBef>
                <a:spcPct val="0"/>
              </a:spcBef>
              <a:spcAft>
                <a:spcPct val="0"/>
              </a:spcAft>
            </a:pPr>
            <a:r>
              <a:rPr lang="en-US" altLang="zh-CN" b="1">
                <a:solidFill>
                  <a:schemeClr val="accent1"/>
                </a:solidFill>
                <a:latin typeface="+mn-ea"/>
                <a:cs typeface="+mn-ea"/>
              </a:rPr>
              <a:t>01</a:t>
            </a:r>
            <a:endParaRPr lang="zh-CN" altLang="en-US" b="1">
              <a:solidFill>
                <a:schemeClr val="accent1"/>
              </a:solidFill>
              <a:latin typeface="+mn-ea"/>
              <a:cs typeface="+mn-ea"/>
            </a:endParaRPr>
          </a:p>
        </p:txBody>
      </p:sp>
      <p:sp>
        <p:nvSpPr>
          <p:cNvPr id="16" name="矩形 15"/>
          <p:cNvSpPr/>
          <p:nvPr>
            <p:custDataLst>
              <p:tags r:id="rId10"/>
            </p:custDataLst>
          </p:nvPr>
        </p:nvSpPr>
        <p:spPr>
          <a:xfrm>
            <a:off x="5996236" y="4504088"/>
            <a:ext cx="5479359" cy="1649535"/>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b="1" dirty="0">
                <a:solidFill>
                  <a:schemeClr val="tx1">
                    <a:lumMod val="85000"/>
                    <a:lumOff val="15000"/>
                  </a:schemeClr>
                </a:solidFill>
                <a:latin typeface="+mn-ea"/>
                <a:cs typeface="+mn-ea"/>
              </a:rPr>
              <a:t>项目信息公开有待加强。</a:t>
            </a:r>
            <a:endParaRPr lang="zh-CN" altLang="en-US" b="1" dirty="0">
              <a:solidFill>
                <a:schemeClr val="tx1">
                  <a:lumMod val="85000"/>
                  <a:lumOff val="15000"/>
                </a:schemeClr>
              </a:solidFill>
              <a:latin typeface="+mn-ea"/>
              <a:cs typeface="+mn-ea"/>
            </a:endParaRPr>
          </a:p>
          <a:p>
            <a:pPr algn="l">
              <a:lnSpc>
                <a:spcPct val="150000"/>
              </a:lnSpc>
              <a:spcBef>
                <a:spcPct val="0"/>
              </a:spcBef>
              <a:spcAft>
                <a:spcPct val="0"/>
              </a:spcAft>
            </a:pPr>
            <a:r>
              <a:rPr lang="zh-CN" altLang="en-US" sz="1400" dirty="0">
                <a:solidFill>
                  <a:schemeClr val="tx1">
                    <a:lumMod val="85000"/>
                    <a:lumOff val="15000"/>
                  </a:schemeClr>
                </a:solidFill>
                <a:latin typeface="+mn-ea"/>
                <a:cs typeface="+mn-ea"/>
              </a:rPr>
              <a:t>项目的顺利实施切实改善了城市面貌，提升了城市宜居条件，提高了城市品位，产生了显著的经济效益、社会效益，有力推动了地区经济社会的进一步发展。</a:t>
            </a:r>
            <a:endParaRPr lang="zh-CN" altLang="en-US" sz="1400" dirty="0">
              <a:solidFill>
                <a:schemeClr val="tx1">
                  <a:lumMod val="85000"/>
                  <a:lumOff val="15000"/>
                </a:schemeClr>
              </a:solidFill>
              <a:latin typeface="+mn-ea"/>
              <a:cs typeface="+mn-ea"/>
            </a:endParaRPr>
          </a:p>
        </p:txBody>
      </p:sp>
      <p:sp>
        <p:nvSpPr>
          <p:cNvPr id="23" name="任意多边形: 形状 3"/>
          <p:cNvSpPr/>
          <p:nvPr>
            <p:custDataLst>
              <p:tags r:id="rId11"/>
            </p:custDataLst>
          </p:nvPr>
        </p:nvSpPr>
        <p:spPr>
          <a:xfrm>
            <a:off x="3989525" y="2130545"/>
            <a:ext cx="7486156" cy="525724"/>
          </a:xfrm>
          <a:custGeom>
            <a:avLst/>
            <a:gdLst>
              <a:gd name="connsiteX0" fmla="*/ 0 w 8428382"/>
              <a:gd name="connsiteY0" fmla="*/ 506896 h 506896"/>
              <a:gd name="connsiteX1" fmla="*/ 1669774 w 8428382"/>
              <a:gd name="connsiteY1" fmla="*/ 506896 h 506896"/>
              <a:gd name="connsiteX2" fmla="*/ 2136913 w 8428382"/>
              <a:gd name="connsiteY2" fmla="*/ 0 h 506896"/>
              <a:gd name="connsiteX3" fmla="*/ 8428382 w 8428382"/>
              <a:gd name="connsiteY3" fmla="*/ 0 h 506896"/>
            </a:gdLst>
            <a:ahLst/>
            <a:cxnLst>
              <a:cxn ang="0">
                <a:pos x="connsiteX0" y="connsiteY0"/>
              </a:cxn>
              <a:cxn ang="0">
                <a:pos x="connsiteX1" y="connsiteY1"/>
              </a:cxn>
              <a:cxn ang="0">
                <a:pos x="connsiteX2" y="connsiteY2"/>
              </a:cxn>
              <a:cxn ang="0">
                <a:pos x="connsiteX3" y="connsiteY3"/>
              </a:cxn>
            </a:cxnLst>
            <a:rect l="l" t="t" r="r" b="b"/>
            <a:pathLst>
              <a:path w="8428382" h="506896">
                <a:moveTo>
                  <a:pt x="0" y="506896"/>
                </a:moveTo>
                <a:lnTo>
                  <a:pt x="1669774" y="506896"/>
                </a:lnTo>
                <a:lnTo>
                  <a:pt x="2136913" y="0"/>
                </a:lnTo>
                <a:lnTo>
                  <a:pt x="8428382" y="0"/>
                </a:lnTo>
              </a:path>
            </a:pathLst>
          </a:custGeom>
          <a:no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5" name="图片 16" descr="343439383331313b343532303033323bd3a6d3c3b9dcc0ed"/>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3554200" y="2522403"/>
            <a:ext cx="396264" cy="396264"/>
          </a:xfrm>
          <a:prstGeom prst="rect">
            <a:avLst/>
          </a:prstGeom>
        </p:spPr>
      </p:pic>
      <p:pic>
        <p:nvPicPr>
          <p:cNvPr id="27" name="图片 15" descr="343439383331313b343532303033313bd3a6d3c3c9ccb3c7"/>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3427751" y="4519235"/>
            <a:ext cx="395774" cy="395774"/>
          </a:xfrm>
          <a:prstGeom prst="rect">
            <a:avLst/>
          </a:prstGeom>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a:t>存在的</a:t>
            </a:r>
            <a:r>
              <a:rPr lang="zh-CN" altLang="en-US"/>
              <a:t>问题</a:t>
            </a:r>
            <a:endParaRPr lang="zh-CN" altLang="en-US"/>
          </a:p>
        </p:txBody>
      </p:sp>
      <p:sp>
        <p:nvSpPr>
          <p:cNvPr id="4" name="任意多边形: 形状 21"/>
          <p:cNvSpPr/>
          <p:nvPr>
            <p:custDataLst>
              <p:tags r:id="rId2"/>
            </p:custDataLst>
          </p:nvPr>
        </p:nvSpPr>
        <p:spPr>
          <a:xfrm>
            <a:off x="679473" y="2113421"/>
            <a:ext cx="3309789" cy="3309789"/>
          </a:xfrm>
          <a:custGeom>
            <a:avLst/>
            <a:gdLst>
              <a:gd name="connsiteX0" fmla="*/ 1599318 w 3191256"/>
              <a:gd name="connsiteY0" fmla="*/ 502539 h 3191256"/>
              <a:gd name="connsiteX1" fmla="*/ 506718 w 3191256"/>
              <a:gd name="connsiteY1" fmla="*/ 1595139 h 3191256"/>
              <a:gd name="connsiteX2" fmla="*/ 1599318 w 3191256"/>
              <a:gd name="connsiteY2" fmla="*/ 2687739 h 3191256"/>
              <a:gd name="connsiteX3" fmla="*/ 2691918 w 3191256"/>
              <a:gd name="connsiteY3" fmla="*/ 1595139 h 3191256"/>
              <a:gd name="connsiteX4" fmla="*/ 1599318 w 3191256"/>
              <a:gd name="connsiteY4" fmla="*/ 502539 h 3191256"/>
              <a:gd name="connsiteX5" fmla="*/ 1595628 w 3191256"/>
              <a:gd name="connsiteY5" fmla="*/ 0 h 3191256"/>
              <a:gd name="connsiteX6" fmla="*/ 3191256 w 3191256"/>
              <a:gd name="connsiteY6" fmla="*/ 1595628 h 3191256"/>
              <a:gd name="connsiteX7" fmla="*/ 1595628 w 3191256"/>
              <a:gd name="connsiteY7" fmla="*/ 3191256 h 3191256"/>
              <a:gd name="connsiteX8" fmla="*/ 0 w 3191256"/>
              <a:gd name="connsiteY8" fmla="*/ 1595628 h 3191256"/>
              <a:gd name="connsiteX9" fmla="*/ 1595628 w 3191256"/>
              <a:gd name="connsiteY9" fmla="*/ 0 h 3191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1256" h="3191256">
                <a:moveTo>
                  <a:pt x="1599318" y="502539"/>
                </a:moveTo>
                <a:cubicBezTo>
                  <a:pt x="995892" y="502539"/>
                  <a:pt x="506718" y="991713"/>
                  <a:pt x="506718" y="1595139"/>
                </a:cubicBezTo>
                <a:cubicBezTo>
                  <a:pt x="506718" y="2198565"/>
                  <a:pt x="995892" y="2687739"/>
                  <a:pt x="1599318" y="2687739"/>
                </a:cubicBezTo>
                <a:cubicBezTo>
                  <a:pt x="2202744" y="2687739"/>
                  <a:pt x="2691918" y="2198565"/>
                  <a:pt x="2691918" y="1595139"/>
                </a:cubicBezTo>
                <a:cubicBezTo>
                  <a:pt x="2691918" y="991713"/>
                  <a:pt x="2202744" y="502539"/>
                  <a:pt x="1599318" y="502539"/>
                </a:cubicBezTo>
                <a:close/>
                <a:moveTo>
                  <a:pt x="1595628" y="0"/>
                </a:moveTo>
                <a:cubicBezTo>
                  <a:pt x="2476869" y="0"/>
                  <a:pt x="3191256" y="714387"/>
                  <a:pt x="3191256" y="1595628"/>
                </a:cubicBezTo>
                <a:cubicBezTo>
                  <a:pt x="3191256" y="2476869"/>
                  <a:pt x="2476869" y="3191256"/>
                  <a:pt x="1595628" y="3191256"/>
                </a:cubicBezTo>
                <a:cubicBezTo>
                  <a:pt x="714387" y="3191256"/>
                  <a:pt x="0" y="2476869"/>
                  <a:pt x="0" y="1595628"/>
                </a:cubicBezTo>
                <a:cubicBezTo>
                  <a:pt x="0" y="714387"/>
                  <a:pt x="714387" y="0"/>
                  <a:pt x="1595628" y="0"/>
                </a:cubicBezTo>
                <a:close/>
              </a:path>
            </a:pathLst>
          </a:custGeom>
          <a:solidFill>
            <a:schemeClr val="tx1">
              <a:lumMod val="40000"/>
              <a:lumOff val="60000"/>
              <a:alpha val="15000"/>
            </a:schemeClr>
          </a:solidFill>
        </p:spPr>
        <p:txBody>
          <a:bodyPr wrap="square">
            <a:noAutofit/>
          </a:bodyPr>
          <a:p>
            <a:endParaRPr lang="zh-CN" altLang="en-US"/>
          </a:p>
        </p:txBody>
      </p:sp>
      <p:sp>
        <p:nvSpPr>
          <p:cNvPr id="26" name="任意多边形: 形状 25"/>
          <p:cNvSpPr/>
          <p:nvPr>
            <p:custDataLst>
              <p:tags r:id="rId3"/>
            </p:custDataLst>
          </p:nvPr>
        </p:nvSpPr>
        <p:spPr>
          <a:xfrm>
            <a:off x="2622301" y="3773058"/>
            <a:ext cx="1889976" cy="2095883"/>
          </a:xfrm>
          <a:custGeom>
            <a:avLst/>
            <a:gdLst>
              <a:gd name="connsiteX0" fmla="*/ 806787 w 1822291"/>
              <a:gd name="connsiteY0" fmla="*/ 0 h 2020824"/>
              <a:gd name="connsiteX1" fmla="*/ 1776571 w 1822291"/>
              <a:gd name="connsiteY1" fmla="*/ 0 h 2020824"/>
              <a:gd name="connsiteX2" fmla="*/ 1822291 w 1822291"/>
              <a:gd name="connsiteY2" fmla="*/ 54864 h 2020824"/>
              <a:gd name="connsiteX3" fmla="*/ 1392523 w 1822291"/>
              <a:gd name="connsiteY3" fmla="*/ 1280160 h 2020824"/>
              <a:gd name="connsiteX4" fmla="*/ 313531 w 1822291"/>
              <a:gd name="connsiteY4" fmla="*/ 2020824 h 2020824"/>
              <a:gd name="connsiteX5" fmla="*/ 249523 w 1822291"/>
              <a:gd name="connsiteY5" fmla="*/ 1984248 h 2020824"/>
              <a:gd name="connsiteX6" fmla="*/ 0 w 1822291"/>
              <a:gd name="connsiteY6" fmla="*/ 1048536 h 2020824"/>
              <a:gd name="connsiteX7" fmla="*/ 39348 w 1822291"/>
              <a:gd name="connsiteY7" fmla="*/ 1038418 h 2020824"/>
              <a:gd name="connsiteX8" fmla="*/ 801401 w 1822291"/>
              <a:gd name="connsiteY8" fmla="*/ 106651 h 2020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2291" h="2020824">
                <a:moveTo>
                  <a:pt x="806787" y="0"/>
                </a:moveTo>
                <a:lnTo>
                  <a:pt x="1776571" y="0"/>
                </a:lnTo>
                <a:cubicBezTo>
                  <a:pt x="1804003" y="0"/>
                  <a:pt x="1822291" y="18288"/>
                  <a:pt x="1822291" y="54864"/>
                </a:cubicBezTo>
                <a:cubicBezTo>
                  <a:pt x="1813147" y="493776"/>
                  <a:pt x="1657699" y="923544"/>
                  <a:pt x="1392523" y="1280160"/>
                </a:cubicBezTo>
                <a:cubicBezTo>
                  <a:pt x="1118203" y="1636776"/>
                  <a:pt x="743299" y="1892808"/>
                  <a:pt x="313531" y="2020824"/>
                </a:cubicBezTo>
                <a:cubicBezTo>
                  <a:pt x="286099" y="2020824"/>
                  <a:pt x="258667" y="2011680"/>
                  <a:pt x="249523" y="1984248"/>
                </a:cubicBezTo>
                <a:lnTo>
                  <a:pt x="0" y="1048536"/>
                </a:lnTo>
                <a:lnTo>
                  <a:pt x="39348" y="1038418"/>
                </a:lnTo>
                <a:cubicBezTo>
                  <a:pt x="449898" y="910724"/>
                  <a:pt x="756639" y="547411"/>
                  <a:pt x="801401" y="106651"/>
                </a:cubicBezTo>
                <a:close/>
              </a:path>
            </a:pathLst>
          </a:custGeom>
          <a:solidFill>
            <a:schemeClr val="accent1">
              <a:lumMod val="60000"/>
              <a:lumOff val="40000"/>
            </a:schemeClr>
          </a:solidFill>
          <a:ln w="25400">
            <a:solidFill>
              <a:schemeClr val="bg2"/>
            </a:solidFill>
            <a:prstDash val="solid"/>
          </a:ln>
          <a:effectLst/>
        </p:spPr>
        <p:style>
          <a:lnRef idx="2">
            <a:schemeClr val="accent1">
              <a:lumMod val="75000"/>
            </a:schemeClr>
          </a:lnRef>
          <a:fillRef idx="1">
            <a:schemeClr val="accent1"/>
          </a:fillRef>
          <a:effectRef idx="0">
            <a:srgbClr val="FFFFFF"/>
          </a:effectRef>
          <a:fontRef idx="minor">
            <a:schemeClr val="lt1"/>
          </a:fontRef>
        </p:style>
        <p:txBody>
          <a:bodyPr wrap="square">
            <a:noAutofit/>
          </a:bodyPr>
          <a:p>
            <a:endParaRPr lang="zh-CN" altLang="en-US"/>
          </a:p>
        </p:txBody>
      </p:sp>
      <p:sp>
        <p:nvSpPr>
          <p:cNvPr id="5" name="任意多边形: 形状 23"/>
          <p:cNvSpPr/>
          <p:nvPr>
            <p:custDataLst>
              <p:tags r:id="rId4"/>
            </p:custDataLst>
          </p:nvPr>
        </p:nvSpPr>
        <p:spPr>
          <a:xfrm>
            <a:off x="2626252" y="1466032"/>
            <a:ext cx="2094571" cy="2297506"/>
          </a:xfrm>
          <a:custGeom>
            <a:avLst/>
            <a:gdLst>
              <a:gd name="connsiteX0" fmla="*/ 344207 w 2019559"/>
              <a:gd name="connsiteY0" fmla="*/ 378 h 2215226"/>
              <a:gd name="connsiteX1" fmla="*/ 364495 w 2019559"/>
              <a:gd name="connsiteY1" fmla="*/ 2378 h 2215226"/>
              <a:gd name="connsiteX2" fmla="*/ 1544071 w 2019559"/>
              <a:gd name="connsiteY2" fmla="*/ 816194 h 2215226"/>
              <a:gd name="connsiteX3" fmla="*/ 2019559 w 2019559"/>
              <a:gd name="connsiteY3" fmla="*/ 2169506 h 2215226"/>
              <a:gd name="connsiteX4" fmla="*/ 1973839 w 2019559"/>
              <a:gd name="connsiteY4" fmla="*/ 2215226 h 2215226"/>
              <a:gd name="connsiteX5" fmla="*/ 814830 w 2019559"/>
              <a:gd name="connsiteY5" fmla="*/ 2215226 h 2215226"/>
              <a:gd name="connsiteX6" fmla="*/ 814886 w 2019559"/>
              <a:gd name="connsiteY6" fmla="*/ 2214123 h 2215226"/>
              <a:gd name="connsiteX7" fmla="*/ 47192 w 2019559"/>
              <a:gd name="connsiteY7" fmla="*/ 1170644 h 2215226"/>
              <a:gd name="connsiteX8" fmla="*/ 0 w 2019559"/>
              <a:gd name="connsiteY8" fmla="*/ 1158510 h 2215226"/>
              <a:gd name="connsiteX9" fmla="*/ 300487 w 2019559"/>
              <a:gd name="connsiteY9" fmla="*/ 38954 h 2215226"/>
              <a:gd name="connsiteX10" fmla="*/ 344207 w 2019559"/>
              <a:gd name="connsiteY10" fmla="*/ 378 h 2215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19559" h="2215226">
                <a:moveTo>
                  <a:pt x="344207" y="378"/>
                </a:moveTo>
                <a:cubicBezTo>
                  <a:pt x="350779" y="-480"/>
                  <a:pt x="357637" y="92"/>
                  <a:pt x="364495" y="2378"/>
                </a:cubicBezTo>
                <a:cubicBezTo>
                  <a:pt x="830839" y="139538"/>
                  <a:pt x="1251463" y="423002"/>
                  <a:pt x="1544071" y="816194"/>
                </a:cubicBezTo>
                <a:cubicBezTo>
                  <a:pt x="1845823" y="1200242"/>
                  <a:pt x="2010415" y="1675730"/>
                  <a:pt x="2019559" y="2169506"/>
                </a:cubicBezTo>
                <a:cubicBezTo>
                  <a:pt x="2019559" y="2196938"/>
                  <a:pt x="2001271" y="2215226"/>
                  <a:pt x="1973839" y="2215226"/>
                </a:cubicBezTo>
                <a:lnTo>
                  <a:pt x="814830" y="2215226"/>
                </a:lnTo>
                <a:lnTo>
                  <a:pt x="814886" y="2214123"/>
                </a:lnTo>
                <a:cubicBezTo>
                  <a:pt x="814886" y="1723840"/>
                  <a:pt x="491955" y="1308980"/>
                  <a:pt x="47192" y="1170644"/>
                </a:cubicBezTo>
                <a:lnTo>
                  <a:pt x="0" y="1158510"/>
                </a:lnTo>
                <a:lnTo>
                  <a:pt x="300487" y="38954"/>
                </a:lnTo>
                <a:cubicBezTo>
                  <a:pt x="307345" y="18380"/>
                  <a:pt x="324490" y="2950"/>
                  <a:pt x="344207" y="378"/>
                </a:cubicBezTo>
                <a:close/>
              </a:path>
            </a:pathLst>
          </a:custGeom>
          <a:solidFill>
            <a:schemeClr val="accent1"/>
          </a:solidFill>
          <a:ln w="25400">
            <a:solidFill>
              <a:schemeClr val="bg2"/>
            </a:solidFill>
            <a:prstDash val="solid"/>
          </a:ln>
          <a:effectLst/>
        </p:spPr>
        <p:style>
          <a:lnRef idx="2">
            <a:schemeClr val="accent1">
              <a:lumMod val="75000"/>
            </a:schemeClr>
          </a:lnRef>
          <a:fillRef idx="1">
            <a:schemeClr val="accent1"/>
          </a:fillRef>
          <a:effectRef idx="0">
            <a:srgbClr val="FFFFFF"/>
          </a:effectRef>
          <a:fontRef idx="minor">
            <a:schemeClr val="lt1"/>
          </a:fontRef>
        </p:style>
        <p:txBody>
          <a:bodyPr wrap="square">
            <a:noAutofit/>
          </a:bodyPr>
          <a:p>
            <a:endParaRPr lang="zh-CN" altLang="en-US"/>
          </a:p>
        </p:txBody>
      </p:sp>
      <p:sp>
        <p:nvSpPr>
          <p:cNvPr id="15" name="对象7"/>
          <p:cNvSpPr/>
          <p:nvPr>
            <p:custDataLst>
              <p:tags r:id="rId5"/>
            </p:custDataLst>
          </p:nvPr>
        </p:nvSpPr>
        <p:spPr>
          <a:xfrm>
            <a:off x="1288006" y="2720637"/>
            <a:ext cx="2076916" cy="2076916"/>
          </a:xfrm>
          <a:custGeom>
            <a:avLst/>
            <a:gdLst/>
            <a:ahLst/>
            <a:cxnLst/>
            <a:rect l="l" t="t" r="r" b="b"/>
            <a:pathLst>
              <a:path w="2002536" h="2002536">
                <a:moveTo>
                  <a:pt x="987552" y="0"/>
                </a:moveTo>
                <a:cubicBezTo>
                  <a:pt x="987552" y="0"/>
                  <a:pt x="996696" y="0"/>
                  <a:pt x="1005840" y="0"/>
                </a:cubicBezTo>
                <a:cubicBezTo>
                  <a:pt x="1005840" y="0"/>
                  <a:pt x="1014984" y="0"/>
                  <a:pt x="1024128" y="0"/>
                </a:cubicBezTo>
                <a:lnTo>
                  <a:pt x="1024128" y="27432"/>
                </a:lnTo>
                <a:cubicBezTo>
                  <a:pt x="1014984" y="27432"/>
                  <a:pt x="1005840" y="27432"/>
                  <a:pt x="1005840" y="27432"/>
                </a:cubicBezTo>
                <a:cubicBezTo>
                  <a:pt x="996696" y="27432"/>
                  <a:pt x="987552" y="27432"/>
                  <a:pt x="987552" y="27432"/>
                </a:cubicBezTo>
                <a:lnTo>
                  <a:pt x="987552" y="0"/>
                </a:lnTo>
                <a:moveTo>
                  <a:pt x="905256" y="9144"/>
                </a:moveTo>
                <a:cubicBezTo>
                  <a:pt x="914400" y="0"/>
                  <a:pt x="932688" y="0"/>
                  <a:pt x="941832" y="0"/>
                </a:cubicBezTo>
                <a:lnTo>
                  <a:pt x="941832" y="27432"/>
                </a:lnTo>
                <a:cubicBezTo>
                  <a:pt x="932688" y="27432"/>
                  <a:pt x="923544" y="27432"/>
                  <a:pt x="905256" y="27432"/>
                </a:cubicBezTo>
                <a:lnTo>
                  <a:pt x="905256" y="9144"/>
                </a:lnTo>
                <a:moveTo>
                  <a:pt x="1060704" y="0"/>
                </a:moveTo>
                <a:cubicBezTo>
                  <a:pt x="1078992" y="0"/>
                  <a:pt x="1088136" y="0"/>
                  <a:pt x="1097280" y="9144"/>
                </a:cubicBezTo>
                <a:lnTo>
                  <a:pt x="1097280" y="27432"/>
                </a:lnTo>
                <a:cubicBezTo>
                  <a:pt x="1088136" y="27432"/>
                  <a:pt x="1069848" y="27432"/>
                  <a:pt x="1060704" y="27432"/>
                </a:cubicBezTo>
                <a:lnTo>
                  <a:pt x="1060704" y="0"/>
                </a:lnTo>
                <a:moveTo>
                  <a:pt x="822960" y="18288"/>
                </a:moveTo>
                <a:cubicBezTo>
                  <a:pt x="841248" y="9144"/>
                  <a:pt x="850392" y="9144"/>
                  <a:pt x="868680" y="9144"/>
                </a:cubicBezTo>
                <a:lnTo>
                  <a:pt x="868680" y="36576"/>
                </a:lnTo>
                <a:cubicBezTo>
                  <a:pt x="859536" y="36576"/>
                  <a:pt x="841248" y="36576"/>
                  <a:pt x="832104" y="36576"/>
                </a:cubicBezTo>
                <a:lnTo>
                  <a:pt x="822960" y="18288"/>
                </a:lnTo>
                <a:moveTo>
                  <a:pt x="1143000" y="9144"/>
                </a:moveTo>
                <a:cubicBezTo>
                  <a:pt x="1152144" y="9144"/>
                  <a:pt x="1170432" y="9144"/>
                  <a:pt x="1179576" y="18288"/>
                </a:cubicBezTo>
                <a:lnTo>
                  <a:pt x="1179576" y="36576"/>
                </a:lnTo>
                <a:cubicBezTo>
                  <a:pt x="1161288" y="36576"/>
                  <a:pt x="1152144" y="36576"/>
                  <a:pt x="1133856" y="36576"/>
                </a:cubicBezTo>
                <a:lnTo>
                  <a:pt x="1143000" y="9144"/>
                </a:lnTo>
                <a:moveTo>
                  <a:pt x="749808" y="36576"/>
                </a:moveTo>
                <a:cubicBezTo>
                  <a:pt x="758952" y="27432"/>
                  <a:pt x="777240" y="27432"/>
                  <a:pt x="786384" y="27432"/>
                </a:cubicBezTo>
                <a:lnTo>
                  <a:pt x="795528" y="45720"/>
                </a:lnTo>
                <a:cubicBezTo>
                  <a:pt x="777240" y="54864"/>
                  <a:pt x="768096" y="54864"/>
                  <a:pt x="758952" y="54864"/>
                </a:cubicBezTo>
                <a:lnTo>
                  <a:pt x="749808" y="36576"/>
                </a:lnTo>
                <a:moveTo>
                  <a:pt x="1216152" y="27432"/>
                </a:moveTo>
                <a:cubicBezTo>
                  <a:pt x="1234440" y="27432"/>
                  <a:pt x="1243584" y="27432"/>
                  <a:pt x="1252728" y="36576"/>
                </a:cubicBezTo>
                <a:lnTo>
                  <a:pt x="1252728" y="54864"/>
                </a:lnTo>
                <a:cubicBezTo>
                  <a:pt x="1234440" y="54864"/>
                  <a:pt x="1225296" y="54864"/>
                  <a:pt x="1216152" y="45720"/>
                </a:cubicBezTo>
                <a:lnTo>
                  <a:pt x="1216152" y="27432"/>
                </a:lnTo>
                <a:moveTo>
                  <a:pt x="676656" y="54864"/>
                </a:moveTo>
                <a:cubicBezTo>
                  <a:pt x="685800" y="54864"/>
                  <a:pt x="694944" y="45720"/>
                  <a:pt x="713232" y="45720"/>
                </a:cubicBezTo>
                <a:lnTo>
                  <a:pt x="722376" y="64008"/>
                </a:lnTo>
                <a:cubicBezTo>
                  <a:pt x="704088" y="73152"/>
                  <a:pt x="694944" y="73152"/>
                  <a:pt x="685800" y="82296"/>
                </a:cubicBezTo>
                <a:lnTo>
                  <a:pt x="676656" y="54864"/>
                </a:lnTo>
                <a:moveTo>
                  <a:pt x="1298448" y="45720"/>
                </a:moveTo>
                <a:cubicBezTo>
                  <a:pt x="1307592" y="45720"/>
                  <a:pt x="1316736" y="54864"/>
                  <a:pt x="1335024" y="54864"/>
                </a:cubicBezTo>
                <a:lnTo>
                  <a:pt x="1325880" y="82296"/>
                </a:lnTo>
                <a:cubicBezTo>
                  <a:pt x="1307592" y="73152"/>
                  <a:pt x="1298448" y="73152"/>
                  <a:pt x="1289304" y="64008"/>
                </a:cubicBezTo>
                <a:lnTo>
                  <a:pt x="1298448" y="45720"/>
                </a:lnTo>
                <a:moveTo>
                  <a:pt x="603504" y="82296"/>
                </a:moveTo>
                <a:cubicBezTo>
                  <a:pt x="612648" y="82296"/>
                  <a:pt x="621792" y="73152"/>
                  <a:pt x="640080" y="73152"/>
                </a:cubicBezTo>
                <a:lnTo>
                  <a:pt x="649224" y="91440"/>
                </a:lnTo>
                <a:cubicBezTo>
                  <a:pt x="630936" y="100584"/>
                  <a:pt x="621792" y="100584"/>
                  <a:pt x="612648" y="109728"/>
                </a:cubicBezTo>
                <a:lnTo>
                  <a:pt x="603504" y="82296"/>
                </a:lnTo>
                <a:moveTo>
                  <a:pt x="1371600" y="73152"/>
                </a:moveTo>
                <a:cubicBezTo>
                  <a:pt x="1380744" y="73152"/>
                  <a:pt x="1389888" y="82296"/>
                  <a:pt x="1408176" y="82296"/>
                </a:cubicBezTo>
                <a:lnTo>
                  <a:pt x="1399032" y="109728"/>
                </a:lnTo>
                <a:cubicBezTo>
                  <a:pt x="1380744" y="100584"/>
                  <a:pt x="1371600" y="100584"/>
                  <a:pt x="1362456" y="91440"/>
                </a:cubicBezTo>
                <a:lnTo>
                  <a:pt x="1371600" y="73152"/>
                </a:lnTo>
                <a:moveTo>
                  <a:pt x="530352" y="118872"/>
                </a:moveTo>
                <a:cubicBezTo>
                  <a:pt x="539496" y="109728"/>
                  <a:pt x="557784" y="109728"/>
                  <a:pt x="566928" y="100584"/>
                </a:cubicBezTo>
                <a:lnTo>
                  <a:pt x="576072" y="118872"/>
                </a:lnTo>
                <a:cubicBezTo>
                  <a:pt x="566928" y="128016"/>
                  <a:pt x="557784" y="137160"/>
                  <a:pt x="539496" y="137160"/>
                </a:cubicBezTo>
                <a:lnTo>
                  <a:pt x="530352" y="118872"/>
                </a:lnTo>
                <a:moveTo>
                  <a:pt x="1444752" y="100584"/>
                </a:moveTo>
                <a:cubicBezTo>
                  <a:pt x="1453896" y="109728"/>
                  <a:pt x="1463040" y="109728"/>
                  <a:pt x="1472184" y="118872"/>
                </a:cubicBezTo>
                <a:lnTo>
                  <a:pt x="1463040" y="137160"/>
                </a:lnTo>
                <a:cubicBezTo>
                  <a:pt x="1453896" y="137160"/>
                  <a:pt x="1444752" y="128016"/>
                  <a:pt x="1426464" y="118872"/>
                </a:cubicBezTo>
                <a:lnTo>
                  <a:pt x="1444752" y="100584"/>
                </a:lnTo>
                <a:moveTo>
                  <a:pt x="466344" y="155448"/>
                </a:moveTo>
                <a:cubicBezTo>
                  <a:pt x="475488" y="155448"/>
                  <a:pt x="484632" y="146304"/>
                  <a:pt x="493776" y="137160"/>
                </a:cubicBezTo>
                <a:lnTo>
                  <a:pt x="512064" y="155448"/>
                </a:lnTo>
                <a:cubicBezTo>
                  <a:pt x="493776" y="164592"/>
                  <a:pt x="484632" y="173736"/>
                  <a:pt x="475488" y="182880"/>
                </a:cubicBezTo>
                <a:lnTo>
                  <a:pt x="466344" y="155448"/>
                </a:lnTo>
                <a:moveTo>
                  <a:pt x="1508760" y="137160"/>
                </a:moveTo>
                <a:cubicBezTo>
                  <a:pt x="1517904" y="146304"/>
                  <a:pt x="1536192" y="155448"/>
                  <a:pt x="1545336" y="155448"/>
                </a:cubicBezTo>
                <a:lnTo>
                  <a:pt x="1527048" y="182880"/>
                </a:lnTo>
                <a:cubicBezTo>
                  <a:pt x="1517904" y="173736"/>
                  <a:pt x="1508760" y="164592"/>
                  <a:pt x="1499616" y="155448"/>
                </a:cubicBezTo>
                <a:lnTo>
                  <a:pt x="1508760" y="137160"/>
                </a:lnTo>
                <a:moveTo>
                  <a:pt x="1572768" y="182880"/>
                </a:moveTo>
                <a:cubicBezTo>
                  <a:pt x="1591056" y="192024"/>
                  <a:pt x="1600200" y="192024"/>
                  <a:pt x="1609344" y="201168"/>
                </a:cubicBezTo>
                <a:lnTo>
                  <a:pt x="1591056" y="219456"/>
                </a:lnTo>
                <a:cubicBezTo>
                  <a:pt x="1581912" y="219456"/>
                  <a:pt x="1572768" y="210312"/>
                  <a:pt x="1563624" y="201168"/>
                </a:cubicBezTo>
                <a:lnTo>
                  <a:pt x="1572768" y="182880"/>
                </a:lnTo>
                <a:moveTo>
                  <a:pt x="393192" y="201168"/>
                </a:moveTo>
                <a:cubicBezTo>
                  <a:pt x="411480" y="192024"/>
                  <a:pt x="420624" y="192024"/>
                  <a:pt x="429768" y="182880"/>
                </a:cubicBezTo>
                <a:lnTo>
                  <a:pt x="448056" y="201168"/>
                </a:lnTo>
                <a:cubicBezTo>
                  <a:pt x="429768" y="210312"/>
                  <a:pt x="420624" y="219456"/>
                  <a:pt x="411480" y="219456"/>
                </a:cubicBezTo>
                <a:lnTo>
                  <a:pt x="393192" y="201168"/>
                </a:lnTo>
                <a:moveTo>
                  <a:pt x="1636776" y="228600"/>
                </a:moveTo>
                <a:cubicBezTo>
                  <a:pt x="1645920" y="237744"/>
                  <a:pt x="1664208" y="246888"/>
                  <a:pt x="1673352" y="256032"/>
                </a:cubicBezTo>
                <a:lnTo>
                  <a:pt x="1655064" y="274320"/>
                </a:lnTo>
                <a:cubicBezTo>
                  <a:pt x="1645920" y="265176"/>
                  <a:pt x="1636776" y="256032"/>
                  <a:pt x="1627632" y="246888"/>
                </a:cubicBezTo>
                <a:lnTo>
                  <a:pt x="1636776" y="228600"/>
                </a:lnTo>
                <a:moveTo>
                  <a:pt x="338328" y="256032"/>
                </a:moveTo>
                <a:cubicBezTo>
                  <a:pt x="347472" y="246888"/>
                  <a:pt x="356616" y="237744"/>
                  <a:pt x="365760" y="228600"/>
                </a:cubicBezTo>
                <a:lnTo>
                  <a:pt x="384048" y="246888"/>
                </a:lnTo>
                <a:cubicBezTo>
                  <a:pt x="374904" y="256032"/>
                  <a:pt x="365760" y="265176"/>
                  <a:pt x="356616" y="274320"/>
                </a:cubicBezTo>
                <a:lnTo>
                  <a:pt x="338328" y="256032"/>
                </a:lnTo>
                <a:moveTo>
                  <a:pt x="1700784" y="283464"/>
                </a:moveTo>
                <a:cubicBezTo>
                  <a:pt x="1709928" y="292608"/>
                  <a:pt x="1719072" y="301752"/>
                  <a:pt x="1728216" y="310896"/>
                </a:cubicBezTo>
                <a:lnTo>
                  <a:pt x="1709928" y="329184"/>
                </a:lnTo>
                <a:cubicBezTo>
                  <a:pt x="1700784" y="320040"/>
                  <a:pt x="1691640" y="310896"/>
                  <a:pt x="1682496" y="301752"/>
                </a:cubicBezTo>
                <a:lnTo>
                  <a:pt x="1700784" y="283464"/>
                </a:lnTo>
                <a:moveTo>
                  <a:pt x="283464" y="310896"/>
                </a:moveTo>
                <a:cubicBezTo>
                  <a:pt x="292608" y="301752"/>
                  <a:pt x="301752" y="292608"/>
                  <a:pt x="310896" y="283464"/>
                </a:cubicBezTo>
                <a:lnTo>
                  <a:pt x="329184" y="301752"/>
                </a:lnTo>
                <a:cubicBezTo>
                  <a:pt x="320040" y="310896"/>
                  <a:pt x="310896" y="320040"/>
                  <a:pt x="301752" y="329184"/>
                </a:cubicBezTo>
                <a:lnTo>
                  <a:pt x="283464" y="310896"/>
                </a:lnTo>
                <a:moveTo>
                  <a:pt x="1755648" y="338328"/>
                </a:moveTo>
                <a:cubicBezTo>
                  <a:pt x="1764792" y="347472"/>
                  <a:pt x="1773936" y="356616"/>
                  <a:pt x="1783080" y="365760"/>
                </a:cubicBezTo>
                <a:lnTo>
                  <a:pt x="1755648" y="384048"/>
                </a:lnTo>
                <a:cubicBezTo>
                  <a:pt x="1755648" y="374904"/>
                  <a:pt x="1746504" y="365760"/>
                  <a:pt x="1737360" y="356616"/>
                </a:cubicBezTo>
                <a:lnTo>
                  <a:pt x="1755648" y="338328"/>
                </a:lnTo>
                <a:moveTo>
                  <a:pt x="228600" y="365760"/>
                </a:moveTo>
                <a:cubicBezTo>
                  <a:pt x="237744" y="356616"/>
                  <a:pt x="246888" y="347472"/>
                  <a:pt x="256032" y="338328"/>
                </a:cubicBezTo>
                <a:lnTo>
                  <a:pt x="274320" y="356616"/>
                </a:lnTo>
                <a:cubicBezTo>
                  <a:pt x="265176" y="365760"/>
                  <a:pt x="256032" y="374904"/>
                  <a:pt x="246888" y="384048"/>
                </a:cubicBezTo>
                <a:lnTo>
                  <a:pt x="228600" y="365760"/>
                </a:lnTo>
                <a:moveTo>
                  <a:pt x="1801368" y="393192"/>
                </a:moveTo>
                <a:cubicBezTo>
                  <a:pt x="1810512" y="411480"/>
                  <a:pt x="1819656" y="420624"/>
                  <a:pt x="1828800" y="429768"/>
                </a:cubicBezTo>
                <a:lnTo>
                  <a:pt x="1801368" y="448056"/>
                </a:lnTo>
                <a:cubicBezTo>
                  <a:pt x="1801368" y="429768"/>
                  <a:pt x="1792224" y="420624"/>
                  <a:pt x="1783080" y="411480"/>
                </a:cubicBezTo>
                <a:lnTo>
                  <a:pt x="1801368" y="393192"/>
                </a:lnTo>
                <a:moveTo>
                  <a:pt x="182880" y="429768"/>
                </a:moveTo>
                <a:cubicBezTo>
                  <a:pt x="192024" y="420624"/>
                  <a:pt x="192024" y="411480"/>
                  <a:pt x="201168" y="393192"/>
                </a:cubicBezTo>
                <a:lnTo>
                  <a:pt x="219456" y="411480"/>
                </a:lnTo>
                <a:cubicBezTo>
                  <a:pt x="219456" y="420624"/>
                  <a:pt x="210312" y="429768"/>
                  <a:pt x="201168" y="448056"/>
                </a:cubicBezTo>
                <a:lnTo>
                  <a:pt x="182880" y="429768"/>
                </a:lnTo>
                <a:moveTo>
                  <a:pt x="1847088" y="466344"/>
                </a:moveTo>
                <a:cubicBezTo>
                  <a:pt x="1856232" y="475488"/>
                  <a:pt x="1865376" y="484632"/>
                  <a:pt x="1865376" y="493776"/>
                </a:cubicBezTo>
                <a:lnTo>
                  <a:pt x="1847088" y="512064"/>
                </a:lnTo>
                <a:cubicBezTo>
                  <a:pt x="1837944" y="493776"/>
                  <a:pt x="1837944" y="484632"/>
                  <a:pt x="1828800" y="475488"/>
                </a:cubicBezTo>
                <a:lnTo>
                  <a:pt x="1847088" y="466344"/>
                </a:lnTo>
                <a:moveTo>
                  <a:pt x="137160" y="493776"/>
                </a:moveTo>
                <a:cubicBezTo>
                  <a:pt x="146304" y="484632"/>
                  <a:pt x="155448" y="475488"/>
                  <a:pt x="155448" y="466344"/>
                </a:cubicBezTo>
                <a:lnTo>
                  <a:pt x="182880" y="475488"/>
                </a:lnTo>
                <a:cubicBezTo>
                  <a:pt x="173736" y="484632"/>
                  <a:pt x="164592" y="493776"/>
                  <a:pt x="155448" y="512064"/>
                </a:cubicBezTo>
                <a:lnTo>
                  <a:pt x="137160" y="493776"/>
                </a:lnTo>
                <a:moveTo>
                  <a:pt x="100584" y="566928"/>
                </a:moveTo>
                <a:cubicBezTo>
                  <a:pt x="109728" y="557784"/>
                  <a:pt x="109728" y="539496"/>
                  <a:pt x="118872" y="530352"/>
                </a:cubicBezTo>
                <a:lnTo>
                  <a:pt x="137160" y="539496"/>
                </a:lnTo>
                <a:cubicBezTo>
                  <a:pt x="137160" y="557784"/>
                  <a:pt x="128016" y="566928"/>
                  <a:pt x="118872" y="576072"/>
                </a:cubicBezTo>
                <a:lnTo>
                  <a:pt x="100584" y="566928"/>
                </a:lnTo>
                <a:moveTo>
                  <a:pt x="1892808" y="530352"/>
                </a:moveTo>
                <a:cubicBezTo>
                  <a:pt x="1892808" y="539496"/>
                  <a:pt x="1901952" y="557784"/>
                  <a:pt x="1901952" y="566928"/>
                </a:cubicBezTo>
                <a:lnTo>
                  <a:pt x="1883664" y="576072"/>
                </a:lnTo>
                <a:cubicBezTo>
                  <a:pt x="1874520" y="566928"/>
                  <a:pt x="1874520" y="557784"/>
                  <a:pt x="1865376" y="539496"/>
                </a:cubicBezTo>
                <a:lnTo>
                  <a:pt x="1892808" y="530352"/>
                </a:lnTo>
                <a:moveTo>
                  <a:pt x="73152" y="640080"/>
                </a:moveTo>
                <a:cubicBezTo>
                  <a:pt x="73152" y="621792"/>
                  <a:pt x="82296" y="612648"/>
                  <a:pt x="82296" y="603504"/>
                </a:cubicBezTo>
                <a:lnTo>
                  <a:pt x="109728" y="612648"/>
                </a:lnTo>
                <a:cubicBezTo>
                  <a:pt x="100584" y="621792"/>
                  <a:pt x="100584" y="630936"/>
                  <a:pt x="91440" y="649224"/>
                </a:cubicBezTo>
                <a:lnTo>
                  <a:pt x="73152" y="640080"/>
                </a:lnTo>
                <a:moveTo>
                  <a:pt x="1920240" y="603504"/>
                </a:moveTo>
                <a:cubicBezTo>
                  <a:pt x="1929384" y="612648"/>
                  <a:pt x="1929384" y="621792"/>
                  <a:pt x="1938528" y="640080"/>
                </a:cubicBezTo>
                <a:lnTo>
                  <a:pt x="1911096" y="649224"/>
                </a:lnTo>
                <a:cubicBezTo>
                  <a:pt x="1911096" y="630936"/>
                  <a:pt x="1901952" y="621792"/>
                  <a:pt x="1901952" y="612648"/>
                </a:cubicBezTo>
                <a:lnTo>
                  <a:pt x="1920240" y="603504"/>
                </a:lnTo>
                <a:moveTo>
                  <a:pt x="45720" y="713232"/>
                </a:moveTo>
                <a:cubicBezTo>
                  <a:pt x="45720" y="694944"/>
                  <a:pt x="54864" y="685800"/>
                  <a:pt x="54864" y="676656"/>
                </a:cubicBezTo>
                <a:lnTo>
                  <a:pt x="82296" y="685800"/>
                </a:lnTo>
                <a:cubicBezTo>
                  <a:pt x="73152" y="694944"/>
                  <a:pt x="73152" y="704088"/>
                  <a:pt x="64008" y="722376"/>
                </a:cubicBezTo>
                <a:lnTo>
                  <a:pt x="45720" y="713232"/>
                </a:lnTo>
                <a:moveTo>
                  <a:pt x="1947672" y="676656"/>
                </a:moveTo>
                <a:cubicBezTo>
                  <a:pt x="1956816" y="685800"/>
                  <a:pt x="1956816" y="694944"/>
                  <a:pt x="1965960" y="713232"/>
                </a:cubicBezTo>
                <a:lnTo>
                  <a:pt x="1938528" y="722376"/>
                </a:lnTo>
                <a:cubicBezTo>
                  <a:pt x="1938528" y="704088"/>
                  <a:pt x="1929384" y="694944"/>
                  <a:pt x="1929384" y="685800"/>
                </a:cubicBezTo>
                <a:lnTo>
                  <a:pt x="1947672" y="676656"/>
                </a:lnTo>
                <a:moveTo>
                  <a:pt x="27432" y="786384"/>
                </a:moveTo>
                <a:cubicBezTo>
                  <a:pt x="27432" y="777240"/>
                  <a:pt x="27432" y="758952"/>
                  <a:pt x="36576" y="749808"/>
                </a:cubicBezTo>
                <a:lnTo>
                  <a:pt x="54864" y="758952"/>
                </a:lnTo>
                <a:cubicBezTo>
                  <a:pt x="54864" y="768096"/>
                  <a:pt x="54864" y="777240"/>
                  <a:pt x="45720" y="795528"/>
                </a:cubicBezTo>
                <a:lnTo>
                  <a:pt x="27432" y="786384"/>
                </a:lnTo>
                <a:moveTo>
                  <a:pt x="1975104" y="749808"/>
                </a:moveTo>
                <a:cubicBezTo>
                  <a:pt x="1975104" y="758952"/>
                  <a:pt x="1984248" y="777240"/>
                  <a:pt x="1984248" y="786384"/>
                </a:cubicBezTo>
                <a:lnTo>
                  <a:pt x="1956816" y="795528"/>
                </a:lnTo>
                <a:cubicBezTo>
                  <a:pt x="1956816" y="777240"/>
                  <a:pt x="1956816" y="768096"/>
                  <a:pt x="1947672" y="758952"/>
                </a:cubicBezTo>
                <a:lnTo>
                  <a:pt x="1975104" y="749808"/>
                </a:lnTo>
                <a:moveTo>
                  <a:pt x="9144" y="868680"/>
                </a:moveTo>
                <a:cubicBezTo>
                  <a:pt x="9144" y="850392"/>
                  <a:pt x="9144" y="841248"/>
                  <a:pt x="18288" y="822960"/>
                </a:cubicBezTo>
                <a:lnTo>
                  <a:pt x="36576" y="832104"/>
                </a:lnTo>
                <a:cubicBezTo>
                  <a:pt x="36576" y="841248"/>
                  <a:pt x="36576" y="859536"/>
                  <a:pt x="36576" y="868680"/>
                </a:cubicBezTo>
                <a:lnTo>
                  <a:pt x="9144" y="868680"/>
                </a:lnTo>
                <a:moveTo>
                  <a:pt x="1993392" y="822960"/>
                </a:moveTo>
                <a:cubicBezTo>
                  <a:pt x="1993392" y="841248"/>
                  <a:pt x="1993392" y="850392"/>
                  <a:pt x="1993392" y="868680"/>
                </a:cubicBezTo>
                <a:lnTo>
                  <a:pt x="1975104" y="868680"/>
                </a:lnTo>
                <a:cubicBezTo>
                  <a:pt x="1965960" y="859536"/>
                  <a:pt x="1965960" y="841248"/>
                  <a:pt x="1965960" y="832104"/>
                </a:cubicBezTo>
                <a:lnTo>
                  <a:pt x="1993392" y="822960"/>
                </a:lnTo>
                <a:moveTo>
                  <a:pt x="0" y="941832"/>
                </a:moveTo>
                <a:cubicBezTo>
                  <a:pt x="0" y="932688"/>
                  <a:pt x="0" y="914400"/>
                  <a:pt x="9144" y="905256"/>
                </a:cubicBezTo>
                <a:lnTo>
                  <a:pt x="27432" y="905256"/>
                </a:lnTo>
                <a:cubicBezTo>
                  <a:pt x="27432" y="923544"/>
                  <a:pt x="27432" y="932688"/>
                  <a:pt x="27432" y="941832"/>
                </a:cubicBezTo>
                <a:lnTo>
                  <a:pt x="0" y="941832"/>
                </a:lnTo>
                <a:moveTo>
                  <a:pt x="2002536" y="905256"/>
                </a:moveTo>
                <a:cubicBezTo>
                  <a:pt x="2002536" y="914400"/>
                  <a:pt x="2002536" y="932688"/>
                  <a:pt x="2002536" y="941832"/>
                </a:cubicBezTo>
                <a:lnTo>
                  <a:pt x="1975104" y="941832"/>
                </a:lnTo>
                <a:cubicBezTo>
                  <a:pt x="1975104" y="932688"/>
                  <a:pt x="1975104" y="923544"/>
                  <a:pt x="1975104" y="905256"/>
                </a:cubicBezTo>
                <a:lnTo>
                  <a:pt x="2002536" y="905256"/>
                </a:lnTo>
                <a:moveTo>
                  <a:pt x="0" y="1005840"/>
                </a:moveTo>
                <a:cubicBezTo>
                  <a:pt x="0" y="996696"/>
                  <a:pt x="0" y="987552"/>
                  <a:pt x="0" y="987552"/>
                </a:cubicBezTo>
                <a:lnTo>
                  <a:pt x="27432" y="987552"/>
                </a:lnTo>
                <a:cubicBezTo>
                  <a:pt x="27432" y="987552"/>
                  <a:pt x="27432" y="996696"/>
                  <a:pt x="27432" y="1005840"/>
                </a:cubicBezTo>
                <a:cubicBezTo>
                  <a:pt x="27432" y="1005840"/>
                  <a:pt x="27432" y="1014984"/>
                  <a:pt x="27432" y="1024128"/>
                </a:cubicBezTo>
                <a:lnTo>
                  <a:pt x="0" y="1024128"/>
                </a:lnTo>
                <a:cubicBezTo>
                  <a:pt x="0" y="1014984"/>
                  <a:pt x="0" y="1005840"/>
                  <a:pt x="0" y="1005840"/>
                </a:cubicBezTo>
                <a:moveTo>
                  <a:pt x="2002536" y="987552"/>
                </a:moveTo>
                <a:cubicBezTo>
                  <a:pt x="2002536" y="987552"/>
                  <a:pt x="2002536" y="996696"/>
                  <a:pt x="2002536" y="1005840"/>
                </a:cubicBezTo>
                <a:cubicBezTo>
                  <a:pt x="2002536" y="1005840"/>
                  <a:pt x="2002536" y="1014984"/>
                  <a:pt x="2002536" y="1024128"/>
                </a:cubicBezTo>
                <a:lnTo>
                  <a:pt x="1984248" y="1024128"/>
                </a:lnTo>
                <a:cubicBezTo>
                  <a:pt x="1984248" y="1014984"/>
                  <a:pt x="1984248" y="1005840"/>
                  <a:pt x="1984248" y="1005840"/>
                </a:cubicBezTo>
                <a:cubicBezTo>
                  <a:pt x="1984248" y="996696"/>
                  <a:pt x="1984248" y="987552"/>
                  <a:pt x="1984248" y="987552"/>
                </a:cubicBezTo>
                <a:lnTo>
                  <a:pt x="2002536" y="987552"/>
                </a:lnTo>
                <a:moveTo>
                  <a:pt x="9144" y="1097280"/>
                </a:moveTo>
                <a:cubicBezTo>
                  <a:pt x="0" y="1088136"/>
                  <a:pt x="0" y="1078992"/>
                  <a:pt x="0" y="1060704"/>
                </a:cubicBezTo>
                <a:lnTo>
                  <a:pt x="27432" y="1060704"/>
                </a:lnTo>
                <a:cubicBezTo>
                  <a:pt x="27432" y="1069848"/>
                  <a:pt x="27432" y="1088136"/>
                  <a:pt x="27432" y="1097280"/>
                </a:cubicBezTo>
                <a:lnTo>
                  <a:pt x="9144" y="1097280"/>
                </a:lnTo>
                <a:moveTo>
                  <a:pt x="2002536" y="1060704"/>
                </a:moveTo>
                <a:cubicBezTo>
                  <a:pt x="2002536" y="1078992"/>
                  <a:pt x="2002536" y="1088136"/>
                  <a:pt x="2002536" y="1097280"/>
                </a:cubicBezTo>
                <a:lnTo>
                  <a:pt x="1975104" y="1097280"/>
                </a:lnTo>
                <a:cubicBezTo>
                  <a:pt x="1975104" y="1088136"/>
                  <a:pt x="1975104" y="1069848"/>
                  <a:pt x="1975104" y="1060704"/>
                </a:cubicBezTo>
                <a:lnTo>
                  <a:pt x="2002536" y="1060704"/>
                </a:lnTo>
                <a:moveTo>
                  <a:pt x="18288" y="1179576"/>
                </a:moveTo>
                <a:cubicBezTo>
                  <a:pt x="9144" y="1170432"/>
                  <a:pt x="9144" y="1152144"/>
                  <a:pt x="9144" y="1143000"/>
                </a:cubicBezTo>
                <a:lnTo>
                  <a:pt x="36576" y="1133856"/>
                </a:lnTo>
                <a:cubicBezTo>
                  <a:pt x="36576" y="1152144"/>
                  <a:pt x="36576" y="1161288"/>
                  <a:pt x="36576" y="1179576"/>
                </a:cubicBezTo>
                <a:lnTo>
                  <a:pt x="18288" y="1179576"/>
                </a:lnTo>
                <a:moveTo>
                  <a:pt x="1993392" y="1143000"/>
                </a:moveTo>
                <a:cubicBezTo>
                  <a:pt x="1993392" y="1152144"/>
                  <a:pt x="1993392" y="1170432"/>
                  <a:pt x="1993392" y="1179576"/>
                </a:cubicBezTo>
                <a:lnTo>
                  <a:pt x="1965960" y="1179576"/>
                </a:lnTo>
                <a:cubicBezTo>
                  <a:pt x="1965960" y="1161288"/>
                  <a:pt x="1965960" y="1152144"/>
                  <a:pt x="1975104" y="1133856"/>
                </a:cubicBezTo>
                <a:lnTo>
                  <a:pt x="1993392" y="1143000"/>
                </a:lnTo>
                <a:moveTo>
                  <a:pt x="36576" y="1252728"/>
                </a:moveTo>
                <a:cubicBezTo>
                  <a:pt x="27432" y="1243584"/>
                  <a:pt x="27432" y="1234440"/>
                  <a:pt x="27432" y="1216152"/>
                </a:cubicBezTo>
                <a:lnTo>
                  <a:pt x="45720" y="1216152"/>
                </a:lnTo>
                <a:cubicBezTo>
                  <a:pt x="54864" y="1225296"/>
                  <a:pt x="54864" y="1234440"/>
                  <a:pt x="54864" y="1252728"/>
                </a:cubicBezTo>
                <a:lnTo>
                  <a:pt x="36576" y="1252728"/>
                </a:lnTo>
                <a:moveTo>
                  <a:pt x="1984248" y="1216152"/>
                </a:moveTo>
                <a:cubicBezTo>
                  <a:pt x="1984248" y="1234440"/>
                  <a:pt x="1975104" y="1243584"/>
                  <a:pt x="1975104" y="1252728"/>
                </a:cubicBezTo>
                <a:lnTo>
                  <a:pt x="1947672" y="1252728"/>
                </a:lnTo>
                <a:cubicBezTo>
                  <a:pt x="1956816" y="1234440"/>
                  <a:pt x="1956816" y="1225296"/>
                  <a:pt x="1956816" y="1216152"/>
                </a:cubicBezTo>
                <a:lnTo>
                  <a:pt x="1984248" y="1216152"/>
                </a:lnTo>
                <a:moveTo>
                  <a:pt x="54864" y="1335024"/>
                </a:moveTo>
                <a:cubicBezTo>
                  <a:pt x="54864" y="1316736"/>
                  <a:pt x="45720" y="1307592"/>
                  <a:pt x="45720" y="1298448"/>
                </a:cubicBezTo>
                <a:lnTo>
                  <a:pt x="64008" y="1289304"/>
                </a:lnTo>
                <a:cubicBezTo>
                  <a:pt x="73152" y="1298448"/>
                  <a:pt x="73152" y="1307592"/>
                  <a:pt x="82296" y="1325880"/>
                </a:cubicBezTo>
                <a:lnTo>
                  <a:pt x="54864" y="1335024"/>
                </a:lnTo>
                <a:moveTo>
                  <a:pt x="1965960" y="1298448"/>
                </a:moveTo>
                <a:cubicBezTo>
                  <a:pt x="1956816" y="1307592"/>
                  <a:pt x="1956816" y="1316736"/>
                  <a:pt x="1947672" y="1335024"/>
                </a:cubicBezTo>
                <a:lnTo>
                  <a:pt x="1929384" y="1325880"/>
                </a:lnTo>
                <a:cubicBezTo>
                  <a:pt x="1929384" y="1307592"/>
                  <a:pt x="1938528" y="1298448"/>
                  <a:pt x="1938528" y="1289304"/>
                </a:cubicBezTo>
                <a:lnTo>
                  <a:pt x="1965960" y="1298448"/>
                </a:lnTo>
                <a:moveTo>
                  <a:pt x="82296" y="1408176"/>
                </a:moveTo>
                <a:cubicBezTo>
                  <a:pt x="82296" y="1389888"/>
                  <a:pt x="73152" y="1380744"/>
                  <a:pt x="73152" y="1371600"/>
                </a:cubicBezTo>
                <a:lnTo>
                  <a:pt x="91440" y="1362456"/>
                </a:lnTo>
                <a:cubicBezTo>
                  <a:pt x="100584" y="1371600"/>
                  <a:pt x="100584" y="1380744"/>
                  <a:pt x="109728" y="1399032"/>
                </a:cubicBezTo>
                <a:lnTo>
                  <a:pt x="82296" y="1408176"/>
                </a:lnTo>
                <a:moveTo>
                  <a:pt x="1938528" y="1371600"/>
                </a:moveTo>
                <a:cubicBezTo>
                  <a:pt x="1929384" y="1380744"/>
                  <a:pt x="1929384" y="1389888"/>
                  <a:pt x="1920240" y="1408176"/>
                </a:cubicBezTo>
                <a:lnTo>
                  <a:pt x="1901952" y="1399032"/>
                </a:lnTo>
                <a:cubicBezTo>
                  <a:pt x="1901952" y="1380744"/>
                  <a:pt x="1911096" y="1371600"/>
                  <a:pt x="1911096" y="1362456"/>
                </a:cubicBezTo>
                <a:lnTo>
                  <a:pt x="1938528" y="1371600"/>
                </a:lnTo>
                <a:moveTo>
                  <a:pt x="118872" y="1472184"/>
                </a:moveTo>
                <a:cubicBezTo>
                  <a:pt x="109728" y="1463040"/>
                  <a:pt x="109728" y="1453896"/>
                  <a:pt x="100584" y="1444752"/>
                </a:cubicBezTo>
                <a:lnTo>
                  <a:pt x="118872" y="1426464"/>
                </a:lnTo>
                <a:cubicBezTo>
                  <a:pt x="128016" y="1444752"/>
                  <a:pt x="137160" y="1453896"/>
                  <a:pt x="137160" y="1463040"/>
                </a:cubicBezTo>
                <a:lnTo>
                  <a:pt x="118872" y="1472184"/>
                </a:lnTo>
                <a:moveTo>
                  <a:pt x="1901952" y="1444752"/>
                </a:moveTo>
                <a:cubicBezTo>
                  <a:pt x="1901952" y="1453896"/>
                  <a:pt x="1892808" y="1463040"/>
                  <a:pt x="1892808" y="1472184"/>
                </a:cubicBezTo>
                <a:lnTo>
                  <a:pt x="1865376" y="1463040"/>
                </a:lnTo>
                <a:cubicBezTo>
                  <a:pt x="1874520" y="1453896"/>
                  <a:pt x="1874520" y="1444752"/>
                  <a:pt x="1883664" y="1426464"/>
                </a:cubicBezTo>
                <a:lnTo>
                  <a:pt x="1901952" y="1444752"/>
                </a:lnTo>
                <a:moveTo>
                  <a:pt x="155448" y="1545336"/>
                </a:moveTo>
                <a:cubicBezTo>
                  <a:pt x="155448" y="1536192"/>
                  <a:pt x="146304" y="1517904"/>
                  <a:pt x="137160" y="1508760"/>
                </a:cubicBezTo>
                <a:lnTo>
                  <a:pt x="155448" y="1499616"/>
                </a:lnTo>
                <a:cubicBezTo>
                  <a:pt x="164592" y="1508760"/>
                  <a:pt x="173736" y="1517904"/>
                  <a:pt x="182880" y="1527048"/>
                </a:cubicBezTo>
                <a:lnTo>
                  <a:pt x="155448" y="1545336"/>
                </a:lnTo>
                <a:moveTo>
                  <a:pt x="1865376" y="1508760"/>
                </a:moveTo>
                <a:cubicBezTo>
                  <a:pt x="1865376" y="1517904"/>
                  <a:pt x="1856232" y="1536192"/>
                  <a:pt x="1847088" y="1545336"/>
                </a:cubicBezTo>
                <a:lnTo>
                  <a:pt x="1828800" y="1527048"/>
                </a:lnTo>
                <a:cubicBezTo>
                  <a:pt x="1837944" y="1517904"/>
                  <a:pt x="1837944" y="1508760"/>
                  <a:pt x="1847088" y="1499616"/>
                </a:cubicBezTo>
                <a:lnTo>
                  <a:pt x="1865376" y="1508760"/>
                </a:lnTo>
                <a:moveTo>
                  <a:pt x="201168" y="1609344"/>
                </a:moveTo>
                <a:cubicBezTo>
                  <a:pt x="192024" y="1600200"/>
                  <a:pt x="192024" y="1591056"/>
                  <a:pt x="182880" y="1572768"/>
                </a:cubicBezTo>
                <a:lnTo>
                  <a:pt x="201168" y="1563624"/>
                </a:lnTo>
                <a:cubicBezTo>
                  <a:pt x="210312" y="1572768"/>
                  <a:pt x="219456" y="1581912"/>
                  <a:pt x="219456" y="1591056"/>
                </a:cubicBezTo>
                <a:lnTo>
                  <a:pt x="201168" y="1609344"/>
                </a:lnTo>
                <a:moveTo>
                  <a:pt x="1828800" y="1572768"/>
                </a:moveTo>
                <a:cubicBezTo>
                  <a:pt x="1819656" y="1591056"/>
                  <a:pt x="1810512" y="1600200"/>
                  <a:pt x="1801368" y="1609344"/>
                </a:cubicBezTo>
                <a:lnTo>
                  <a:pt x="1783080" y="1591056"/>
                </a:lnTo>
                <a:cubicBezTo>
                  <a:pt x="1792224" y="1581912"/>
                  <a:pt x="1801368" y="1572768"/>
                  <a:pt x="1801368" y="1563624"/>
                </a:cubicBezTo>
                <a:lnTo>
                  <a:pt x="1828800" y="1572768"/>
                </a:lnTo>
                <a:moveTo>
                  <a:pt x="1783080" y="1636776"/>
                </a:moveTo>
                <a:cubicBezTo>
                  <a:pt x="1773936" y="1645920"/>
                  <a:pt x="1764792" y="1664208"/>
                  <a:pt x="1755648" y="1673352"/>
                </a:cubicBezTo>
                <a:lnTo>
                  <a:pt x="1737360" y="1655064"/>
                </a:lnTo>
                <a:cubicBezTo>
                  <a:pt x="1746504" y="1645920"/>
                  <a:pt x="1755648" y="1636776"/>
                  <a:pt x="1755648" y="1627632"/>
                </a:cubicBezTo>
                <a:lnTo>
                  <a:pt x="1783080" y="1636776"/>
                </a:lnTo>
                <a:moveTo>
                  <a:pt x="256032" y="1673352"/>
                </a:moveTo>
                <a:cubicBezTo>
                  <a:pt x="246888" y="1664208"/>
                  <a:pt x="237744" y="1645920"/>
                  <a:pt x="228600" y="1636776"/>
                </a:cubicBezTo>
                <a:lnTo>
                  <a:pt x="246888" y="1627632"/>
                </a:lnTo>
                <a:cubicBezTo>
                  <a:pt x="256032" y="1636776"/>
                  <a:pt x="265176" y="1645920"/>
                  <a:pt x="274320" y="1655064"/>
                </a:cubicBezTo>
                <a:lnTo>
                  <a:pt x="256032" y="1673352"/>
                </a:lnTo>
                <a:moveTo>
                  <a:pt x="1728216" y="1700784"/>
                </a:moveTo>
                <a:cubicBezTo>
                  <a:pt x="1719072" y="1709928"/>
                  <a:pt x="1709928" y="1719072"/>
                  <a:pt x="1700784" y="1728216"/>
                </a:cubicBezTo>
                <a:lnTo>
                  <a:pt x="1682496" y="1709928"/>
                </a:lnTo>
                <a:cubicBezTo>
                  <a:pt x="1691640" y="1700784"/>
                  <a:pt x="1700784" y="1691640"/>
                  <a:pt x="1709928" y="1682496"/>
                </a:cubicBezTo>
                <a:lnTo>
                  <a:pt x="1728216" y="1700784"/>
                </a:lnTo>
                <a:moveTo>
                  <a:pt x="310896" y="1728216"/>
                </a:moveTo>
                <a:cubicBezTo>
                  <a:pt x="301752" y="1719072"/>
                  <a:pt x="292608" y="1709928"/>
                  <a:pt x="283464" y="1700784"/>
                </a:cubicBezTo>
                <a:lnTo>
                  <a:pt x="301752" y="1682496"/>
                </a:lnTo>
                <a:cubicBezTo>
                  <a:pt x="310896" y="1691640"/>
                  <a:pt x="320040" y="1700784"/>
                  <a:pt x="329184" y="1709928"/>
                </a:cubicBezTo>
                <a:lnTo>
                  <a:pt x="310896" y="1728216"/>
                </a:lnTo>
                <a:moveTo>
                  <a:pt x="365760" y="1783080"/>
                </a:moveTo>
                <a:cubicBezTo>
                  <a:pt x="356616" y="1773936"/>
                  <a:pt x="347472" y="1764792"/>
                  <a:pt x="338328" y="1755648"/>
                </a:cubicBezTo>
                <a:lnTo>
                  <a:pt x="356616" y="1737360"/>
                </a:lnTo>
                <a:cubicBezTo>
                  <a:pt x="365760" y="1746504"/>
                  <a:pt x="374904" y="1755648"/>
                  <a:pt x="384048" y="1755648"/>
                </a:cubicBezTo>
                <a:lnTo>
                  <a:pt x="365760" y="1783080"/>
                </a:lnTo>
                <a:moveTo>
                  <a:pt x="1673352" y="1755648"/>
                </a:moveTo>
                <a:cubicBezTo>
                  <a:pt x="1664208" y="1764792"/>
                  <a:pt x="1645920" y="1773936"/>
                  <a:pt x="1636776" y="1783080"/>
                </a:cubicBezTo>
                <a:lnTo>
                  <a:pt x="1627632" y="1755648"/>
                </a:lnTo>
                <a:cubicBezTo>
                  <a:pt x="1636776" y="1755648"/>
                  <a:pt x="1645920" y="1746504"/>
                  <a:pt x="1655064" y="1737360"/>
                </a:cubicBezTo>
                <a:lnTo>
                  <a:pt x="1673352" y="1755648"/>
                </a:lnTo>
                <a:moveTo>
                  <a:pt x="429768" y="1828800"/>
                </a:moveTo>
                <a:cubicBezTo>
                  <a:pt x="420624" y="1819656"/>
                  <a:pt x="411480" y="1810512"/>
                  <a:pt x="393192" y="1801368"/>
                </a:cubicBezTo>
                <a:lnTo>
                  <a:pt x="411480" y="1783080"/>
                </a:lnTo>
                <a:cubicBezTo>
                  <a:pt x="420624" y="1792224"/>
                  <a:pt x="429768" y="1801368"/>
                  <a:pt x="448056" y="1801368"/>
                </a:cubicBezTo>
                <a:lnTo>
                  <a:pt x="429768" y="1828800"/>
                </a:lnTo>
                <a:moveTo>
                  <a:pt x="1609344" y="1801368"/>
                </a:moveTo>
                <a:cubicBezTo>
                  <a:pt x="1600200" y="1810512"/>
                  <a:pt x="1591056" y="1819656"/>
                  <a:pt x="1572768" y="1828800"/>
                </a:cubicBezTo>
                <a:lnTo>
                  <a:pt x="1563624" y="1801368"/>
                </a:lnTo>
                <a:cubicBezTo>
                  <a:pt x="1572768" y="1801368"/>
                  <a:pt x="1581912" y="1792224"/>
                  <a:pt x="1591056" y="1783080"/>
                </a:cubicBezTo>
                <a:lnTo>
                  <a:pt x="1609344" y="1801368"/>
                </a:lnTo>
                <a:moveTo>
                  <a:pt x="493776" y="1865376"/>
                </a:moveTo>
                <a:cubicBezTo>
                  <a:pt x="484632" y="1865376"/>
                  <a:pt x="475488" y="1856232"/>
                  <a:pt x="466344" y="1847088"/>
                </a:cubicBezTo>
                <a:lnTo>
                  <a:pt x="475488" y="1828800"/>
                </a:lnTo>
                <a:cubicBezTo>
                  <a:pt x="484632" y="1837944"/>
                  <a:pt x="493776" y="1837944"/>
                  <a:pt x="512064" y="1847088"/>
                </a:cubicBezTo>
                <a:lnTo>
                  <a:pt x="493776" y="1865376"/>
                </a:lnTo>
                <a:moveTo>
                  <a:pt x="1545336" y="1847088"/>
                </a:moveTo>
                <a:cubicBezTo>
                  <a:pt x="1536192" y="1856232"/>
                  <a:pt x="1517904" y="1865376"/>
                  <a:pt x="1508760" y="1865376"/>
                </a:cubicBezTo>
                <a:lnTo>
                  <a:pt x="1499616" y="1847088"/>
                </a:lnTo>
                <a:cubicBezTo>
                  <a:pt x="1508760" y="1837944"/>
                  <a:pt x="1517904" y="1837944"/>
                  <a:pt x="1527048" y="1828800"/>
                </a:cubicBezTo>
                <a:lnTo>
                  <a:pt x="1545336" y="1847088"/>
                </a:lnTo>
                <a:moveTo>
                  <a:pt x="566928" y="1901952"/>
                </a:moveTo>
                <a:cubicBezTo>
                  <a:pt x="557784" y="1901952"/>
                  <a:pt x="539496" y="1892808"/>
                  <a:pt x="530352" y="1892808"/>
                </a:cubicBezTo>
                <a:lnTo>
                  <a:pt x="539496" y="1865376"/>
                </a:lnTo>
                <a:cubicBezTo>
                  <a:pt x="557784" y="1874520"/>
                  <a:pt x="566928" y="1874520"/>
                  <a:pt x="576072" y="1883664"/>
                </a:cubicBezTo>
                <a:lnTo>
                  <a:pt x="566928" y="1901952"/>
                </a:lnTo>
                <a:moveTo>
                  <a:pt x="1472184" y="1892808"/>
                </a:moveTo>
                <a:cubicBezTo>
                  <a:pt x="1463040" y="1892808"/>
                  <a:pt x="1453896" y="1901952"/>
                  <a:pt x="1444752" y="1901952"/>
                </a:cubicBezTo>
                <a:lnTo>
                  <a:pt x="1426464" y="1883664"/>
                </a:lnTo>
                <a:cubicBezTo>
                  <a:pt x="1444752" y="1874520"/>
                  <a:pt x="1453896" y="1874520"/>
                  <a:pt x="1463040" y="1865376"/>
                </a:cubicBezTo>
                <a:lnTo>
                  <a:pt x="1472184" y="1892808"/>
                </a:lnTo>
                <a:moveTo>
                  <a:pt x="640080" y="1938528"/>
                </a:moveTo>
                <a:cubicBezTo>
                  <a:pt x="621792" y="1929384"/>
                  <a:pt x="612648" y="1929384"/>
                  <a:pt x="603504" y="1920240"/>
                </a:cubicBezTo>
                <a:lnTo>
                  <a:pt x="612648" y="1901952"/>
                </a:lnTo>
                <a:cubicBezTo>
                  <a:pt x="621792" y="1901952"/>
                  <a:pt x="630936" y="1911096"/>
                  <a:pt x="649224" y="1911096"/>
                </a:cubicBezTo>
                <a:lnTo>
                  <a:pt x="640080" y="1938528"/>
                </a:lnTo>
                <a:moveTo>
                  <a:pt x="1408176" y="1920240"/>
                </a:moveTo>
                <a:cubicBezTo>
                  <a:pt x="1389888" y="1929384"/>
                  <a:pt x="1380744" y="1929384"/>
                  <a:pt x="1371600" y="1938528"/>
                </a:cubicBezTo>
                <a:lnTo>
                  <a:pt x="1362456" y="1911096"/>
                </a:lnTo>
                <a:cubicBezTo>
                  <a:pt x="1371600" y="1911096"/>
                  <a:pt x="1380744" y="1901952"/>
                  <a:pt x="1399032" y="1901952"/>
                </a:cubicBezTo>
                <a:lnTo>
                  <a:pt x="1408176" y="1920240"/>
                </a:lnTo>
                <a:moveTo>
                  <a:pt x="713232" y="1965960"/>
                </a:moveTo>
                <a:cubicBezTo>
                  <a:pt x="694944" y="1956816"/>
                  <a:pt x="685800" y="1956816"/>
                  <a:pt x="676656" y="1947672"/>
                </a:cubicBezTo>
                <a:lnTo>
                  <a:pt x="685800" y="1929384"/>
                </a:lnTo>
                <a:cubicBezTo>
                  <a:pt x="694944" y="1929384"/>
                  <a:pt x="704088" y="1938528"/>
                  <a:pt x="722376" y="1938528"/>
                </a:cubicBezTo>
                <a:lnTo>
                  <a:pt x="713232" y="1965960"/>
                </a:lnTo>
                <a:moveTo>
                  <a:pt x="1335024" y="1947672"/>
                </a:moveTo>
                <a:cubicBezTo>
                  <a:pt x="1316736" y="1956816"/>
                  <a:pt x="1307592" y="1956816"/>
                  <a:pt x="1298448" y="1965960"/>
                </a:cubicBezTo>
                <a:lnTo>
                  <a:pt x="1289304" y="1938528"/>
                </a:lnTo>
                <a:cubicBezTo>
                  <a:pt x="1298448" y="1938528"/>
                  <a:pt x="1307592" y="1929384"/>
                  <a:pt x="1325880" y="1929384"/>
                </a:cubicBezTo>
                <a:lnTo>
                  <a:pt x="1335024" y="1947672"/>
                </a:lnTo>
                <a:moveTo>
                  <a:pt x="786384" y="1984248"/>
                </a:moveTo>
                <a:cubicBezTo>
                  <a:pt x="777240" y="1984248"/>
                  <a:pt x="758952" y="1975104"/>
                  <a:pt x="749808" y="1975104"/>
                </a:cubicBezTo>
                <a:lnTo>
                  <a:pt x="758952" y="1947672"/>
                </a:lnTo>
                <a:cubicBezTo>
                  <a:pt x="768096" y="1956816"/>
                  <a:pt x="777240" y="1956816"/>
                  <a:pt x="795528" y="1956816"/>
                </a:cubicBezTo>
                <a:lnTo>
                  <a:pt x="786384" y="1984248"/>
                </a:lnTo>
                <a:moveTo>
                  <a:pt x="1252728" y="1975104"/>
                </a:moveTo>
                <a:cubicBezTo>
                  <a:pt x="1243584" y="1975104"/>
                  <a:pt x="1234440" y="1984248"/>
                  <a:pt x="1216152" y="1984248"/>
                </a:cubicBezTo>
                <a:lnTo>
                  <a:pt x="1216152" y="1956816"/>
                </a:lnTo>
                <a:cubicBezTo>
                  <a:pt x="1225296" y="1956816"/>
                  <a:pt x="1234440" y="1956816"/>
                  <a:pt x="1252728" y="1947672"/>
                </a:cubicBezTo>
                <a:lnTo>
                  <a:pt x="1252728" y="1975104"/>
                </a:lnTo>
                <a:moveTo>
                  <a:pt x="868680" y="1993392"/>
                </a:moveTo>
                <a:cubicBezTo>
                  <a:pt x="850392" y="1993392"/>
                  <a:pt x="841248" y="1993392"/>
                  <a:pt x="822960" y="1993392"/>
                </a:cubicBezTo>
                <a:lnTo>
                  <a:pt x="832104" y="1965960"/>
                </a:lnTo>
                <a:cubicBezTo>
                  <a:pt x="841248" y="1965960"/>
                  <a:pt x="859536" y="1965960"/>
                  <a:pt x="868680" y="1975104"/>
                </a:cubicBezTo>
                <a:lnTo>
                  <a:pt x="868680" y="1993392"/>
                </a:lnTo>
                <a:moveTo>
                  <a:pt x="1179576" y="1993392"/>
                </a:moveTo>
                <a:cubicBezTo>
                  <a:pt x="1170432" y="1993392"/>
                  <a:pt x="1152144" y="1993392"/>
                  <a:pt x="1143000" y="1993392"/>
                </a:cubicBezTo>
                <a:lnTo>
                  <a:pt x="1133856" y="1975104"/>
                </a:lnTo>
                <a:cubicBezTo>
                  <a:pt x="1152144" y="1965960"/>
                  <a:pt x="1161288" y="1965960"/>
                  <a:pt x="1179576" y="1965960"/>
                </a:cubicBezTo>
                <a:lnTo>
                  <a:pt x="1179576" y="1993392"/>
                </a:lnTo>
                <a:moveTo>
                  <a:pt x="941832" y="2002536"/>
                </a:moveTo>
                <a:cubicBezTo>
                  <a:pt x="932688" y="2002536"/>
                  <a:pt x="914400" y="2002536"/>
                  <a:pt x="905256" y="2002536"/>
                </a:cubicBezTo>
                <a:lnTo>
                  <a:pt x="905256" y="1975104"/>
                </a:lnTo>
                <a:cubicBezTo>
                  <a:pt x="923544" y="1975104"/>
                  <a:pt x="932688" y="1975104"/>
                  <a:pt x="941832" y="1975104"/>
                </a:cubicBezTo>
                <a:lnTo>
                  <a:pt x="941832" y="2002536"/>
                </a:lnTo>
                <a:moveTo>
                  <a:pt x="1097280" y="2002536"/>
                </a:moveTo>
                <a:cubicBezTo>
                  <a:pt x="1088136" y="2002536"/>
                  <a:pt x="1078992" y="2002536"/>
                  <a:pt x="1060704" y="2002536"/>
                </a:cubicBezTo>
                <a:lnTo>
                  <a:pt x="1060704" y="1975104"/>
                </a:lnTo>
                <a:cubicBezTo>
                  <a:pt x="1069848" y="1975104"/>
                  <a:pt x="1088136" y="1975104"/>
                  <a:pt x="1097280" y="1975104"/>
                </a:cubicBezTo>
                <a:lnTo>
                  <a:pt x="1097280" y="2002536"/>
                </a:lnTo>
                <a:moveTo>
                  <a:pt x="1005840" y="2002536"/>
                </a:moveTo>
                <a:cubicBezTo>
                  <a:pt x="996696" y="2002536"/>
                  <a:pt x="987552" y="2002536"/>
                  <a:pt x="987552" y="2002536"/>
                </a:cubicBezTo>
                <a:lnTo>
                  <a:pt x="987552" y="1984248"/>
                </a:lnTo>
                <a:cubicBezTo>
                  <a:pt x="987552" y="1984248"/>
                  <a:pt x="996696" y="1984248"/>
                  <a:pt x="1005840" y="1984248"/>
                </a:cubicBezTo>
                <a:cubicBezTo>
                  <a:pt x="1005840" y="1984248"/>
                  <a:pt x="1014984" y="1984248"/>
                  <a:pt x="1024128" y="1984248"/>
                </a:cubicBezTo>
                <a:lnTo>
                  <a:pt x="1024128" y="2002536"/>
                </a:lnTo>
                <a:cubicBezTo>
                  <a:pt x="1014984" y="2002536"/>
                  <a:pt x="1005840" y="2002536"/>
                  <a:pt x="1005840" y="2002536"/>
                </a:cubicBezTo>
              </a:path>
            </a:pathLst>
          </a:custGeom>
          <a:solidFill>
            <a:schemeClr val="accent1">
              <a:alpha val="38000"/>
            </a:schemeClr>
          </a:solidFill>
        </p:spPr>
        <p:txBody>
          <a:bodyPr anchor="ctr" anchorCtr="0"/>
          <a:p>
            <a:pPr algn="ctr"/>
            <a:r>
              <a:rPr lang="zh-CN" altLang="en-US" sz="2800" b="1">
                <a:solidFill>
                  <a:schemeClr val="accent1"/>
                </a:solidFill>
              </a:rPr>
              <a:t>存在的</a:t>
            </a:r>
            <a:r>
              <a:rPr lang="zh-CN" altLang="en-US" sz="2800" b="1">
                <a:solidFill>
                  <a:schemeClr val="accent1"/>
                </a:solidFill>
              </a:rPr>
              <a:t>问题</a:t>
            </a:r>
            <a:endParaRPr lang="zh-CN" altLang="en-US" sz="2800" b="1">
              <a:solidFill>
                <a:schemeClr val="accent1"/>
              </a:solidFill>
            </a:endParaRPr>
          </a:p>
        </p:txBody>
      </p:sp>
      <p:sp>
        <p:nvSpPr>
          <p:cNvPr id="9" name="矩形 8"/>
          <p:cNvSpPr/>
          <p:nvPr>
            <p:custDataLst>
              <p:tags r:id="rId6"/>
            </p:custDataLst>
          </p:nvPr>
        </p:nvSpPr>
        <p:spPr>
          <a:xfrm>
            <a:off x="5996236" y="2254359"/>
            <a:ext cx="5479359" cy="1649535"/>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b="1" dirty="0">
                <a:solidFill>
                  <a:schemeClr val="tx1">
                    <a:lumMod val="85000"/>
                    <a:lumOff val="15000"/>
                  </a:schemeClr>
                </a:solidFill>
                <a:latin typeface="+mn-ea"/>
                <a:cs typeface="+mn-ea"/>
              </a:rPr>
              <a:t>项目管理机制不健全，缺乏完善的项目实施过程中的管理与检查制度。</a:t>
            </a:r>
            <a:endParaRPr lang="zh-CN" altLang="en-US" b="1" dirty="0">
              <a:solidFill>
                <a:schemeClr val="tx1">
                  <a:lumMod val="85000"/>
                  <a:lumOff val="15000"/>
                </a:schemeClr>
              </a:solidFill>
              <a:latin typeface="+mn-ea"/>
              <a:cs typeface="+mn-ea"/>
            </a:endParaRPr>
          </a:p>
          <a:p>
            <a:pPr algn="l">
              <a:lnSpc>
                <a:spcPct val="150000"/>
              </a:lnSpc>
              <a:spcBef>
                <a:spcPct val="0"/>
              </a:spcBef>
              <a:spcAft>
                <a:spcPct val="0"/>
              </a:spcAft>
            </a:pPr>
            <a:r>
              <a:rPr lang="zh-CN" altLang="en-US" sz="1400" dirty="0">
                <a:solidFill>
                  <a:schemeClr val="tx1">
                    <a:lumMod val="85000"/>
                    <a:lumOff val="15000"/>
                  </a:schemeClr>
                </a:solidFill>
                <a:latin typeface="+mn-ea"/>
                <a:cs typeface="+mn-ea"/>
              </a:rPr>
              <a:t>项目单位虽制定了项目实施方案，明确了工程建设质量和标准，在项目结束后能够第一时间进行验收。项目资料管理缺乏规范性现象。主要体现在部分项目施工方的现场准备的佐证资料不充分，现场评价过程中，不能有效提供预算和结算等佐证资料；没有提供施工过程照片等文件。</a:t>
            </a:r>
            <a:endParaRPr lang="zh-CN" altLang="en-US" sz="1400" dirty="0">
              <a:solidFill>
                <a:schemeClr val="tx1">
                  <a:lumMod val="85000"/>
                  <a:lumOff val="15000"/>
                </a:schemeClr>
              </a:solidFill>
              <a:latin typeface="+mn-ea"/>
              <a:cs typeface="+mn-ea"/>
            </a:endParaRPr>
          </a:p>
          <a:p>
            <a:pPr algn="l">
              <a:lnSpc>
                <a:spcPct val="150000"/>
              </a:lnSpc>
              <a:spcBef>
                <a:spcPct val="0"/>
              </a:spcBef>
              <a:spcAft>
                <a:spcPct val="0"/>
              </a:spcAft>
            </a:pPr>
            <a:r>
              <a:rPr lang="zh-CN" altLang="en-US" sz="1400" dirty="0">
                <a:solidFill>
                  <a:schemeClr val="tx1">
                    <a:lumMod val="85000"/>
                    <a:lumOff val="15000"/>
                  </a:schemeClr>
                </a:solidFill>
                <a:latin typeface="+mn-ea"/>
                <a:cs typeface="+mn-ea"/>
              </a:rPr>
              <a:t>在检查中发现天水市土地收购储备中心缺少对个别项目验收过程的工作留痕和对个别项目验收结果的印证资料，对项目验收过程的工作留痕和结果印证资料的重要性认识不足，没有在项目规划阶段就明确相关要求，不利于对项目质量和进度的管控。</a:t>
            </a:r>
            <a:endParaRPr lang="zh-CN" altLang="en-US" sz="1400" dirty="0">
              <a:solidFill>
                <a:schemeClr val="tx1">
                  <a:lumMod val="85000"/>
                  <a:lumOff val="15000"/>
                </a:schemeClr>
              </a:solidFill>
              <a:latin typeface="+mn-ea"/>
              <a:cs typeface="+mn-ea"/>
            </a:endParaRPr>
          </a:p>
        </p:txBody>
      </p:sp>
      <p:sp>
        <p:nvSpPr>
          <p:cNvPr id="18" name="矩形 17"/>
          <p:cNvSpPr/>
          <p:nvPr>
            <p:custDataLst>
              <p:tags r:id="rId7"/>
            </p:custDataLst>
          </p:nvPr>
        </p:nvSpPr>
        <p:spPr>
          <a:xfrm>
            <a:off x="5996236" y="1678755"/>
            <a:ext cx="5460379" cy="436247"/>
          </a:xfrm>
          <a:prstGeom prst="rect">
            <a:avLst/>
          </a:prstGeom>
          <a:noFill/>
        </p:spPr>
        <p:txBody>
          <a:bodyPr wrap="none" lIns="0" tIns="0" rIns="0" bIns="0" rtlCol="0" anchor="ctr">
            <a:noAutofit/>
          </a:bodyPr>
          <a:p>
            <a:pPr algn="r">
              <a:spcBef>
                <a:spcPct val="0"/>
              </a:spcBef>
              <a:spcAft>
                <a:spcPct val="0"/>
              </a:spcAft>
            </a:pPr>
            <a:r>
              <a:rPr lang="en-US" altLang="zh-CN" b="1">
                <a:solidFill>
                  <a:schemeClr val="accent1"/>
                </a:solidFill>
                <a:latin typeface="+mn-ea"/>
                <a:cs typeface="+mn-ea"/>
              </a:rPr>
              <a:t>03</a:t>
            </a:r>
            <a:endParaRPr lang="zh-CN" altLang="en-US" b="1">
              <a:solidFill>
                <a:schemeClr val="accent1"/>
              </a:solidFill>
              <a:latin typeface="+mn-ea"/>
              <a:cs typeface="+mn-ea"/>
            </a:endParaRPr>
          </a:p>
        </p:txBody>
      </p:sp>
      <p:sp>
        <p:nvSpPr>
          <p:cNvPr id="23" name="任意多边形: 形状 3"/>
          <p:cNvSpPr/>
          <p:nvPr>
            <p:custDataLst>
              <p:tags r:id="rId8"/>
            </p:custDataLst>
          </p:nvPr>
        </p:nvSpPr>
        <p:spPr>
          <a:xfrm>
            <a:off x="3989525" y="2130545"/>
            <a:ext cx="7486156" cy="525724"/>
          </a:xfrm>
          <a:custGeom>
            <a:avLst/>
            <a:gdLst>
              <a:gd name="connsiteX0" fmla="*/ 0 w 8428382"/>
              <a:gd name="connsiteY0" fmla="*/ 506896 h 506896"/>
              <a:gd name="connsiteX1" fmla="*/ 1669774 w 8428382"/>
              <a:gd name="connsiteY1" fmla="*/ 506896 h 506896"/>
              <a:gd name="connsiteX2" fmla="*/ 2136913 w 8428382"/>
              <a:gd name="connsiteY2" fmla="*/ 0 h 506896"/>
              <a:gd name="connsiteX3" fmla="*/ 8428382 w 8428382"/>
              <a:gd name="connsiteY3" fmla="*/ 0 h 506896"/>
            </a:gdLst>
            <a:ahLst/>
            <a:cxnLst>
              <a:cxn ang="0">
                <a:pos x="connsiteX0" y="connsiteY0"/>
              </a:cxn>
              <a:cxn ang="0">
                <a:pos x="connsiteX1" y="connsiteY1"/>
              </a:cxn>
              <a:cxn ang="0">
                <a:pos x="connsiteX2" y="connsiteY2"/>
              </a:cxn>
              <a:cxn ang="0">
                <a:pos x="connsiteX3" y="connsiteY3"/>
              </a:cxn>
            </a:cxnLst>
            <a:rect l="l" t="t" r="r" b="b"/>
            <a:pathLst>
              <a:path w="8428382" h="506896">
                <a:moveTo>
                  <a:pt x="0" y="506896"/>
                </a:moveTo>
                <a:lnTo>
                  <a:pt x="1669774" y="506896"/>
                </a:lnTo>
                <a:lnTo>
                  <a:pt x="2136913" y="0"/>
                </a:lnTo>
                <a:lnTo>
                  <a:pt x="8428382" y="0"/>
                </a:lnTo>
              </a:path>
            </a:pathLst>
          </a:custGeom>
          <a:no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5" name="图片 16" descr="343439383331313b343532303033323bd3a6d3c3b9dcc0ed"/>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3554200" y="2522403"/>
            <a:ext cx="396264" cy="396264"/>
          </a:xfrm>
          <a:prstGeom prst="rect">
            <a:avLst/>
          </a:prstGeom>
        </p:spPr>
      </p:pic>
      <p:pic>
        <p:nvPicPr>
          <p:cNvPr id="27" name="图片 15" descr="343439383331313b343532303033313bd3a6d3c3c9ccb3c7"/>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3427751" y="4519235"/>
            <a:ext cx="395774" cy="395774"/>
          </a:xfrm>
          <a:prstGeom prst="rect">
            <a:avLst/>
          </a:prstGeom>
        </p:spPr>
      </p:pic>
    </p:spTree>
    <p:custDataLst>
      <p:tags r:id="rId15"/>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建议及对策</a:t>
            </a:r>
            <a:endParaRPr lang="zh-CN" altLang="en-US"/>
          </a:p>
        </p:txBody>
      </p:sp>
      <p:sp>
        <p:nvSpPr>
          <p:cNvPr id="3" name="内容占位符 2"/>
          <p:cNvSpPr>
            <a:spLocks noGrp="1"/>
          </p:cNvSpPr>
          <p:nvPr>
            <p:ph idx="1"/>
          </p:nvPr>
        </p:nvSpPr>
        <p:spPr/>
        <p:txBody>
          <a:bodyPr>
            <a:normAutofit lnSpcReduction="10000"/>
          </a:bodyPr>
          <a:p>
            <a:r>
              <a:rPr lang="en-US" altLang="zh-CN"/>
              <a:t>1.</a:t>
            </a:r>
            <a:r>
              <a:rPr lang="zh-CN" altLang="en-US"/>
              <a:t>科学合理设置指标，增强指标的可测性，确保绩效管理目标的实现。</a:t>
            </a:r>
            <a:endParaRPr lang="zh-CN" altLang="en-US"/>
          </a:p>
          <a:p>
            <a:pPr lvl="1"/>
            <a:r>
              <a:rPr lang="zh-CN" altLang="en-US"/>
              <a:t>加强相关部门工作人员全面预算绩效管理的培训，特别是对征地补偿项目支出的全过程管理的相关内容进行培训。在未来的项目绩效管理中，项目在立项申报、审批时就应明确项目的预期绩效目标以及能体现绩效目标的具体绩效指标， 应以项目实施的主要任务和实施内容为基础， 以资金的流向为主线， 制定科学合理的绩效指标和目标，绩效指标尽量细化和量化。项目信息公开工作有待加强。</a:t>
            </a:r>
            <a:endParaRPr lang="en-US" altLang="zh-CN"/>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建议及对策</a:t>
            </a:r>
            <a:endParaRPr lang="zh-CN" altLang="en-US"/>
          </a:p>
        </p:txBody>
      </p:sp>
      <p:sp>
        <p:nvSpPr>
          <p:cNvPr id="3" name="内容占位符 2"/>
          <p:cNvSpPr>
            <a:spLocks noGrp="1"/>
          </p:cNvSpPr>
          <p:nvPr>
            <p:ph idx="1"/>
          </p:nvPr>
        </p:nvSpPr>
        <p:spPr/>
        <p:txBody>
          <a:bodyPr>
            <a:normAutofit lnSpcReduction="10000"/>
          </a:bodyPr>
          <a:p>
            <a:r>
              <a:rPr lang="en-US" altLang="zh-CN"/>
              <a:t>2.</a:t>
            </a:r>
            <a:r>
              <a:rPr lang="zh-CN" altLang="en-US"/>
              <a:t>加强项目建设信息公开。</a:t>
            </a:r>
            <a:endParaRPr lang="zh-CN" altLang="en-US"/>
          </a:p>
          <a:p>
            <a:pPr lvl="1"/>
            <a:r>
              <a:rPr lang="zh-CN" altLang="en-US"/>
              <a:t>依据项目建设特点和范围，加强项目建设信息公开。对项目建设的各类信息进行严格审核，保证数据真实、可靠，避免出现错误信息误导公众；明确公众关心的重点内容，如项目进度、质量安全、资金使用等，在公开时给予重点展示。通过诸多举措进一步提升项目建设信息公开的质量和效果，推动项目建设更好地服务社会发展。</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建议及对策</a:t>
            </a:r>
            <a:endParaRPr lang="zh-CN" altLang="en-US"/>
          </a:p>
        </p:txBody>
      </p:sp>
      <p:sp>
        <p:nvSpPr>
          <p:cNvPr id="3" name="内容占位符 2"/>
          <p:cNvSpPr>
            <a:spLocks noGrp="1"/>
          </p:cNvSpPr>
          <p:nvPr>
            <p:ph idx="1"/>
          </p:nvPr>
        </p:nvSpPr>
        <p:spPr/>
        <p:txBody>
          <a:bodyPr>
            <a:normAutofit lnSpcReduction="10000"/>
          </a:bodyPr>
          <a:p>
            <a:r>
              <a:rPr lang="en-US" altLang="zh-CN"/>
              <a:t>3.</a:t>
            </a:r>
            <a:r>
              <a:rPr lang="zh-CN" altLang="en-US"/>
              <a:t>在项目实施中积极开展管理检查，实现对项目实施全过程管控。</a:t>
            </a:r>
            <a:endParaRPr lang="zh-CN" altLang="en-US"/>
          </a:p>
          <a:p>
            <a:pPr lvl="1"/>
            <a:r>
              <a:rPr lang="zh-CN" altLang="en-US"/>
              <a:t>项目单位应加强项目实施过程的全程监督检查，明确检查内容和标准，包括但不限于工程进度、质量标准、安全措施、资金使用等方面。建立进度跟踪机制，定期对项目进度进行监测和评估。对比实际进度与计划进度，分析偏差原因，并采取相应的措施进行调整。</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a:xfrm>
            <a:off x="1158600" y="1414699"/>
            <a:ext cx="4937400" cy="3985976"/>
          </a:xfrm>
        </p:spPr>
        <p:txBody>
          <a:bodyPr wrap="square">
            <a:normAutofit/>
          </a:bodyPr>
          <a:lstStyle/>
          <a:p>
            <a:r>
              <a:rPr lang="zh-CN" altLang="en-US"/>
              <a:t>谢谢</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6485641" y="4815291"/>
            <a:ext cx="4988607" cy="1513043"/>
          </a:xfrm>
        </p:spPr>
        <p:txBody>
          <a:bodyPr wrap="square">
            <a:normAutofit/>
          </a:bodyPr>
          <a:lstStyle/>
          <a:p>
            <a:r>
              <a:rPr lang="zh-CN" altLang="en-US" dirty="0"/>
              <a:t>项目概况</a:t>
            </a:r>
            <a:endParaRPr lang="zh-CN" altLang="en-US" dirty="0"/>
          </a:p>
        </p:txBody>
      </p:sp>
      <p:sp>
        <p:nvSpPr>
          <p:cNvPr id="6" name="节编号"/>
          <p:cNvSpPr>
            <a:spLocks noGrp="1"/>
          </p:cNvSpPr>
          <p:nvPr>
            <p:ph type="body" sz="quarter" idx="13"/>
            <p:custDataLst>
              <p:tags r:id="rId2"/>
            </p:custDataLst>
          </p:nvPr>
        </p:nvSpPr>
        <p:spPr>
          <a:xfrm>
            <a:off x="6485641" y="2042709"/>
            <a:ext cx="4988607" cy="2608125"/>
          </a:xfrm>
        </p:spPr>
        <p:txBody>
          <a:bodyPr wrap="square">
            <a:normAutofit/>
          </a:bodyPr>
          <a:lstStyle/>
          <a:p>
            <a:r>
              <a:rPr lang="en-US" altLang="zh-CN" dirty="0"/>
              <a:t>01</a:t>
            </a:r>
            <a:endParaRPr lang="en-US" altLang="zh-CN" dirty="0"/>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项目背景与目的</a:t>
            </a:r>
            <a:endParaRPr lang="zh-CN" altLang="en-US"/>
          </a:p>
        </p:txBody>
      </p:sp>
      <p:sp>
        <p:nvSpPr>
          <p:cNvPr id="3" name="内容占位符 2"/>
          <p:cNvSpPr>
            <a:spLocks noGrp="1"/>
          </p:cNvSpPr>
          <p:nvPr>
            <p:ph idx="1"/>
          </p:nvPr>
        </p:nvSpPr>
        <p:spPr/>
        <p:txBody>
          <a:bodyPr/>
          <a:p>
            <a:r>
              <a:rPr lang="zh-CN" altLang="en-US"/>
              <a:t>2023年，为合理配置土地资源，根据《国土资源部关于印发&lt;国有建设用地供应计划编制规范&gt;(试行)的通知》(国土资发(2010]117号 )精神，结合国土空间总体规划、土地利用年度计划和2022年度土地供应情况以及2023年度建设用地需求，天水市国有土地资产管理领导小组办公室制定《2023年度天水市城区土地供应计划》和《2023年度天水市城区土地收购储备计划》。《计划》坚持以习近平新时代中国特色社会主义思想为指导，深入贯彻党的二十大精神，深入落实习近平总书记对甘肃重要讲话和指示精神，全面贯彻新发展理念，落实高质量发展要求，统筹推进稳增长、促改革、调结构、惠民生、防风险、保稳定各项工作，强化要素保障，合理调配各类用地供应指标，从而全力助推我市高质量发展。</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custDataLst>
              <p:tags r:id="rId1"/>
            </p:custDataLst>
          </p:nvPr>
        </p:nvSpPr>
        <p:spPr>
          <a:xfrm>
            <a:off x="974725" y="1595120"/>
            <a:ext cx="3917950" cy="1200785"/>
          </a:xfrm>
        </p:spPr>
        <p:txBody>
          <a:bodyPr>
            <a:normAutofit/>
          </a:bodyPr>
          <a:lstStyle/>
          <a:p>
            <a:pPr algn="l"/>
            <a:r>
              <a:rPr lang="zh-CN" altLang="en-US" sz="4400"/>
              <a:t>项目总体情况</a:t>
            </a:r>
            <a:endParaRPr lang="zh-CN" altLang="en-US" sz="4400"/>
          </a:p>
        </p:txBody>
      </p:sp>
      <p:pic>
        <p:nvPicPr>
          <p:cNvPr id="35" name="图片 34" descr="/data/temp/cdce8f2c-756a-11ef-a15c-52bdced6f66c.jpg@base@tag=imgScale&amp;m=1&amp;w=2220&amp;h=1903&amp;q=95cdce8f2c-756a-11ef-a15c-52bdced6f66c"/>
          <p:cNvPicPr>
            <a:picLocks noChangeAspect="1"/>
          </p:cNvPicPr>
          <p:nvPr>
            <p:custDataLst>
              <p:tags r:id="rId2"/>
            </p:custDataLst>
          </p:nvPr>
        </p:nvPicPr>
        <p:blipFill>
          <a:blip r:embed="rId3"/>
          <a:srcRect l="11108" r="11166"/>
          <a:stretch>
            <a:fillRect/>
          </a:stretch>
        </p:blipFill>
        <p:spPr>
          <a:xfrm>
            <a:off x="4195445" y="1270"/>
            <a:ext cx="7996555" cy="6856730"/>
          </a:xfrm>
          <a:custGeom>
            <a:avLst/>
            <a:gdLst/>
            <a:ahLst/>
            <a:cxnLst>
              <a:cxn ang="3">
                <a:pos x="hc" y="t"/>
              </a:cxn>
              <a:cxn ang="cd2">
                <a:pos x="l" y="vc"/>
              </a:cxn>
              <a:cxn ang="cd4">
                <a:pos x="hc" y="b"/>
              </a:cxn>
              <a:cxn ang="0">
                <a:pos x="r" y="vc"/>
              </a:cxn>
            </a:cxnLst>
            <a:rect l="l" t="t" r="r" b="b"/>
            <a:pathLst>
              <a:path w="12593" h="10798">
                <a:moveTo>
                  <a:pt x="9411" y="5445"/>
                </a:moveTo>
                <a:lnTo>
                  <a:pt x="10950" y="8122"/>
                </a:lnTo>
                <a:lnTo>
                  <a:pt x="12490" y="10798"/>
                </a:lnTo>
                <a:lnTo>
                  <a:pt x="9411" y="10798"/>
                </a:lnTo>
                <a:lnTo>
                  <a:pt x="6332" y="10798"/>
                </a:lnTo>
                <a:lnTo>
                  <a:pt x="7872" y="8122"/>
                </a:lnTo>
                <a:lnTo>
                  <a:pt x="9411" y="5445"/>
                </a:lnTo>
                <a:close/>
                <a:moveTo>
                  <a:pt x="3154" y="5445"/>
                </a:moveTo>
                <a:lnTo>
                  <a:pt x="6233" y="5445"/>
                </a:lnTo>
                <a:lnTo>
                  <a:pt x="9312" y="5445"/>
                </a:lnTo>
                <a:lnTo>
                  <a:pt x="7772" y="8122"/>
                </a:lnTo>
                <a:lnTo>
                  <a:pt x="6233" y="10798"/>
                </a:lnTo>
                <a:lnTo>
                  <a:pt x="4694" y="8122"/>
                </a:lnTo>
                <a:lnTo>
                  <a:pt x="3154" y="5445"/>
                </a:lnTo>
                <a:close/>
                <a:moveTo>
                  <a:pt x="3079" y="5445"/>
                </a:moveTo>
                <a:lnTo>
                  <a:pt x="4618" y="8122"/>
                </a:lnTo>
                <a:lnTo>
                  <a:pt x="6157" y="10798"/>
                </a:lnTo>
                <a:lnTo>
                  <a:pt x="3079" y="10798"/>
                </a:lnTo>
                <a:lnTo>
                  <a:pt x="0" y="10798"/>
                </a:lnTo>
                <a:lnTo>
                  <a:pt x="1539" y="8122"/>
                </a:lnTo>
                <a:lnTo>
                  <a:pt x="3079" y="5445"/>
                </a:lnTo>
                <a:close/>
                <a:moveTo>
                  <a:pt x="12593" y="16"/>
                </a:moveTo>
                <a:lnTo>
                  <a:pt x="12593" y="5407"/>
                </a:lnTo>
                <a:lnTo>
                  <a:pt x="12593" y="10798"/>
                </a:lnTo>
                <a:lnTo>
                  <a:pt x="11035" y="8103"/>
                </a:lnTo>
                <a:lnTo>
                  <a:pt x="9478" y="5407"/>
                </a:lnTo>
                <a:lnTo>
                  <a:pt x="11035" y="2711"/>
                </a:lnTo>
                <a:lnTo>
                  <a:pt x="12593" y="16"/>
                </a:lnTo>
                <a:close/>
                <a:moveTo>
                  <a:pt x="6332" y="16"/>
                </a:moveTo>
                <a:lnTo>
                  <a:pt x="9411" y="16"/>
                </a:lnTo>
                <a:lnTo>
                  <a:pt x="12490" y="16"/>
                </a:lnTo>
                <a:lnTo>
                  <a:pt x="10950" y="2692"/>
                </a:lnTo>
                <a:lnTo>
                  <a:pt x="9411" y="5369"/>
                </a:lnTo>
                <a:lnTo>
                  <a:pt x="7872" y="2692"/>
                </a:lnTo>
                <a:lnTo>
                  <a:pt x="6332" y="16"/>
                </a:lnTo>
                <a:close/>
                <a:moveTo>
                  <a:pt x="6233" y="0"/>
                </a:moveTo>
                <a:lnTo>
                  <a:pt x="7772" y="2677"/>
                </a:lnTo>
                <a:lnTo>
                  <a:pt x="9312" y="5353"/>
                </a:lnTo>
                <a:lnTo>
                  <a:pt x="6233" y="5353"/>
                </a:lnTo>
                <a:lnTo>
                  <a:pt x="3154" y="5353"/>
                </a:lnTo>
                <a:lnTo>
                  <a:pt x="4694" y="2677"/>
                </a:lnTo>
                <a:lnTo>
                  <a:pt x="6233" y="0"/>
                </a:lnTo>
                <a:close/>
              </a:path>
            </a:pathLst>
          </a:custGeom>
          <a:ln>
            <a:solidFill>
              <a:schemeClr val="tx1">
                <a:lumMod val="40000"/>
                <a:lumOff val="60000"/>
                <a:alpha val="50000"/>
              </a:schemeClr>
            </a:solidFill>
          </a:ln>
        </p:spPr>
      </p:pic>
      <p:sp>
        <p:nvSpPr>
          <p:cNvPr id="2" name="矩形 1"/>
          <p:cNvSpPr/>
          <p:nvPr>
            <p:custDataLst>
              <p:tags r:id="rId4"/>
            </p:custDataLst>
          </p:nvPr>
        </p:nvSpPr>
        <p:spPr>
          <a:xfrm>
            <a:off x="995680" y="3575050"/>
            <a:ext cx="9157970" cy="2095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custDataLst>
              <p:tags r:id="rId5"/>
            </p:custDataLst>
          </p:nvPr>
        </p:nvSpPr>
        <p:spPr>
          <a:xfrm>
            <a:off x="1792605" y="3893820"/>
            <a:ext cx="8061325" cy="581025"/>
          </a:xfrm>
          <a:prstGeom prst="rect">
            <a:avLst/>
          </a:prstGeom>
        </p:spPr>
        <p:txBody>
          <a:bodyPr wrap="square" lIns="0" tIns="0" rIns="0" bIns="0" anchor="t" anchorCtr="0">
            <a:noAutofit/>
          </a:bodyPr>
          <a:p>
            <a:pPr>
              <a:lnSpc>
                <a:spcPct val="150000"/>
              </a:lnSpc>
              <a:spcBef>
                <a:spcPct val="0"/>
              </a:spcBef>
              <a:spcAft>
                <a:spcPct val="0"/>
              </a:spcAft>
            </a:pPr>
            <a:r>
              <a:rPr lang="zh-CN" altLang="en-US" sz="2000">
                <a:solidFill>
                  <a:schemeClr val="bg1"/>
                </a:solidFill>
                <a:sym typeface="+mn-ea"/>
              </a:rPr>
              <a:t>2023 年基金支出总计16824.4689万元，用于金家庄片区、长开厂片区等土地补偿16638.4614万元，用于太京镇甸子村等拆迁补偿156.05万元，土地出让金业务费29.9575万元。</a:t>
            </a:r>
            <a:endParaRPr lang="zh-CN" altLang="en-US" sz="2000" kern="0">
              <a:ln>
                <a:noFill/>
                <a:prstDash val="sysDot"/>
              </a:ln>
              <a:solidFill>
                <a:schemeClr val="bg1"/>
              </a:solidFill>
              <a:latin typeface="+mn-ea"/>
              <a:cs typeface="+mn-ea"/>
              <a:sym typeface="+mn-ea"/>
            </a:endParaRPr>
          </a:p>
        </p:txBody>
      </p:sp>
      <p:sp>
        <p:nvSpPr>
          <p:cNvPr id="8" name="圆角矩形 19"/>
          <p:cNvSpPr/>
          <p:nvPr>
            <p:custDataLst>
              <p:tags r:id="rId6"/>
            </p:custDataLst>
          </p:nvPr>
        </p:nvSpPr>
        <p:spPr>
          <a:xfrm rot="5400000">
            <a:off x="1287780" y="4013518"/>
            <a:ext cx="342265" cy="341630"/>
          </a:xfrm>
          <a:prstGeom prst="roundRect">
            <a:avLst>
              <a:gd name="adj" fmla="val 0"/>
            </a:avLst>
          </a:prstGeom>
          <a:solidFill>
            <a:srgbClr val="FFFFFF"/>
          </a:solidFill>
          <a:ln>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dirty="0">
              <a:solidFill>
                <a:srgbClr val="FFFFFF"/>
              </a:solidFill>
              <a:latin typeface="+mj-ea"/>
              <a:ea typeface="+mj-ea"/>
            </a:endParaRPr>
          </a:p>
        </p:txBody>
      </p:sp>
      <p:sp>
        <p:nvSpPr>
          <p:cNvPr id="9" name="燕尾形 20"/>
          <p:cNvSpPr/>
          <p:nvPr>
            <p:custDataLst>
              <p:tags r:id="rId7"/>
            </p:custDataLst>
          </p:nvPr>
        </p:nvSpPr>
        <p:spPr>
          <a:xfrm>
            <a:off x="1414145" y="4111943"/>
            <a:ext cx="88265" cy="131445"/>
          </a:xfrm>
          <a:prstGeom prst="chevron">
            <a:avLst>
              <a:gd name="adj" fmla="val 640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696000" y="394405"/>
            <a:ext cx="10800000" cy="792000"/>
          </a:xfrm>
        </p:spPr>
        <p:txBody>
          <a:bodyPr/>
          <a:lstStyle/>
          <a:p>
            <a:r>
              <a:rPr lang="zh-CN" altLang="en-US" dirty="0"/>
              <a:t>项目绩效目标</a:t>
            </a:r>
            <a:endParaRPr lang="zh-CN" altLang="en-US" dirty="0"/>
          </a:p>
        </p:txBody>
      </p:sp>
      <p:sp>
        <p:nvSpPr>
          <p:cNvPr id="2" name="任意多边形: 形状 53"/>
          <p:cNvSpPr/>
          <p:nvPr>
            <p:custDataLst>
              <p:tags r:id="rId2"/>
            </p:custDataLst>
          </p:nvPr>
        </p:nvSpPr>
        <p:spPr>
          <a:xfrm>
            <a:off x="4962141" y="2105617"/>
            <a:ext cx="888189" cy="889252"/>
          </a:xfrm>
          <a:custGeom>
            <a:avLst/>
            <a:gdLst>
              <a:gd name="connsiteX0" fmla="*/ 0 w 1047166"/>
              <a:gd name="connsiteY0" fmla="*/ 1045294 h 1132236"/>
              <a:gd name="connsiteX1" fmla="*/ 0 w 1047166"/>
              <a:gd name="connsiteY1" fmla="*/ 1045295 h 1132236"/>
              <a:gd name="connsiteX2" fmla="*/ 0 w 1047166"/>
              <a:gd name="connsiteY2" fmla="*/ 1045295 h 1132236"/>
              <a:gd name="connsiteX3" fmla="*/ 1045295 w 1047166"/>
              <a:gd name="connsiteY3" fmla="*/ 0 h 1132236"/>
              <a:gd name="connsiteX4" fmla="*/ 1047166 w 1047166"/>
              <a:gd name="connsiteY4" fmla="*/ 0 h 1132236"/>
              <a:gd name="connsiteX5" fmla="*/ 1047166 w 1047166"/>
              <a:gd name="connsiteY5" fmla="*/ 1132236 h 1132236"/>
              <a:gd name="connsiteX6" fmla="*/ 4390 w 1047166"/>
              <a:gd name="connsiteY6" fmla="*/ 1132236 h 1132236"/>
              <a:gd name="connsiteX7" fmla="*/ 0 w 1047166"/>
              <a:gd name="connsiteY7" fmla="*/ 1045295 h 1132236"/>
              <a:gd name="connsiteX8" fmla="*/ 5397 w 1047166"/>
              <a:gd name="connsiteY8" fmla="*/ 938420 h 1132236"/>
              <a:gd name="connsiteX9" fmla="*/ 1045295 w 1047166"/>
              <a:gd name="connsiteY9" fmla="*/ 0 h 1132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166" h="1132236">
                <a:moveTo>
                  <a:pt x="0" y="1045294"/>
                </a:moveTo>
                <a:lnTo>
                  <a:pt x="0" y="1045295"/>
                </a:lnTo>
                <a:lnTo>
                  <a:pt x="0" y="1045295"/>
                </a:lnTo>
                <a:close/>
                <a:moveTo>
                  <a:pt x="1045295" y="0"/>
                </a:moveTo>
                <a:lnTo>
                  <a:pt x="1047166" y="0"/>
                </a:lnTo>
                <a:lnTo>
                  <a:pt x="1047166" y="1132236"/>
                </a:lnTo>
                <a:lnTo>
                  <a:pt x="4390" y="1132236"/>
                </a:lnTo>
                <a:lnTo>
                  <a:pt x="0" y="1045295"/>
                </a:lnTo>
                <a:lnTo>
                  <a:pt x="5397" y="938420"/>
                </a:lnTo>
                <a:cubicBezTo>
                  <a:pt x="58927" y="411324"/>
                  <a:pt x="504076" y="0"/>
                  <a:pt x="1045295"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324000" rIns="0" bIns="47486" rtlCol="0" anchor="ctr">
            <a:noAutofit/>
          </a:bodyPr>
          <a:p>
            <a:pPr algn="ctr"/>
            <a:r>
              <a:rPr lang="en-US" altLang="zh-CN" sz="2800" b="1" dirty="0">
                <a:solidFill>
                  <a:srgbClr val="FFFFFF"/>
                </a:solidFill>
                <a:latin typeface="+mn-ea"/>
              </a:rPr>
              <a:t>01</a:t>
            </a:r>
            <a:endParaRPr lang="zh-CN" altLang="zh-CN" sz="2800" b="1" dirty="0">
              <a:solidFill>
                <a:srgbClr val="FFFFFF"/>
              </a:solidFill>
              <a:latin typeface="+mn-ea"/>
            </a:endParaRPr>
          </a:p>
        </p:txBody>
      </p:sp>
      <p:sp>
        <p:nvSpPr>
          <p:cNvPr id="4" name="任意多边形: 形状 56"/>
          <p:cNvSpPr/>
          <p:nvPr>
            <p:custDataLst>
              <p:tags r:id="rId3"/>
            </p:custDataLst>
          </p:nvPr>
        </p:nvSpPr>
        <p:spPr>
          <a:xfrm>
            <a:off x="695325" y="1476295"/>
            <a:ext cx="5197969" cy="1529564"/>
          </a:xfrm>
          <a:custGeom>
            <a:avLst/>
            <a:gdLst>
              <a:gd name="connsiteX0" fmla="*/ 133648 w 5197663"/>
              <a:gd name="connsiteY0" fmla="*/ 54697 h 1529474"/>
              <a:gd name="connsiteX1" fmla="*/ 59477 w 5197663"/>
              <a:gd name="connsiteY1" fmla="*/ 128868 h 1529474"/>
              <a:gd name="connsiteX2" fmla="*/ 59477 w 5197663"/>
              <a:gd name="connsiteY2" fmla="*/ 1400606 h 1529474"/>
              <a:gd name="connsiteX3" fmla="*/ 133648 w 5197663"/>
              <a:gd name="connsiteY3" fmla="*/ 1474777 h 1529474"/>
              <a:gd name="connsiteX4" fmla="*/ 5064014 w 5197663"/>
              <a:gd name="connsiteY4" fmla="*/ 1474777 h 1529474"/>
              <a:gd name="connsiteX5" fmla="*/ 5138185 w 5197663"/>
              <a:gd name="connsiteY5" fmla="*/ 1400606 h 1529474"/>
              <a:gd name="connsiteX6" fmla="*/ 5138185 w 5197663"/>
              <a:gd name="connsiteY6" fmla="*/ 128868 h 1529474"/>
              <a:gd name="connsiteX7" fmla="*/ 5064014 w 5197663"/>
              <a:gd name="connsiteY7" fmla="*/ 54697 h 1529474"/>
              <a:gd name="connsiteX8" fmla="*/ 81720 w 5197663"/>
              <a:gd name="connsiteY8" fmla="*/ 0 h 1529474"/>
              <a:gd name="connsiteX9" fmla="*/ 5115943 w 5197663"/>
              <a:gd name="connsiteY9" fmla="*/ 0 h 1529474"/>
              <a:gd name="connsiteX10" fmla="*/ 5197663 w 5197663"/>
              <a:gd name="connsiteY10" fmla="*/ 81720 h 1529474"/>
              <a:gd name="connsiteX11" fmla="*/ 5197663 w 5197663"/>
              <a:gd name="connsiteY11" fmla="*/ 1447754 h 1529474"/>
              <a:gd name="connsiteX12" fmla="*/ 5115943 w 5197663"/>
              <a:gd name="connsiteY12" fmla="*/ 1529474 h 1529474"/>
              <a:gd name="connsiteX13" fmla="*/ 81720 w 5197663"/>
              <a:gd name="connsiteY13" fmla="*/ 1529474 h 1529474"/>
              <a:gd name="connsiteX14" fmla="*/ 0 w 5197663"/>
              <a:gd name="connsiteY14" fmla="*/ 1447754 h 1529474"/>
              <a:gd name="connsiteX15" fmla="*/ 0 w 5197663"/>
              <a:gd name="connsiteY15" fmla="*/ 81720 h 1529474"/>
              <a:gd name="connsiteX16" fmla="*/ 81720 w 5197663"/>
              <a:gd name="connsiteY16" fmla="*/ 0 h 15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97663" h="1529474">
                <a:moveTo>
                  <a:pt x="133648" y="54697"/>
                </a:moveTo>
                <a:cubicBezTo>
                  <a:pt x="92684" y="54697"/>
                  <a:pt x="59477" y="87904"/>
                  <a:pt x="59477" y="128868"/>
                </a:cubicBezTo>
                <a:lnTo>
                  <a:pt x="59477" y="1400606"/>
                </a:lnTo>
                <a:cubicBezTo>
                  <a:pt x="59477" y="1441570"/>
                  <a:pt x="92684" y="1474777"/>
                  <a:pt x="133648" y="1474777"/>
                </a:cubicBezTo>
                <a:lnTo>
                  <a:pt x="5064014" y="1474777"/>
                </a:lnTo>
                <a:cubicBezTo>
                  <a:pt x="5104978" y="1474777"/>
                  <a:pt x="5138185" y="1441570"/>
                  <a:pt x="5138185" y="1400606"/>
                </a:cubicBezTo>
                <a:lnTo>
                  <a:pt x="5138185" y="128868"/>
                </a:lnTo>
                <a:cubicBezTo>
                  <a:pt x="5138185" y="87904"/>
                  <a:pt x="5104978" y="54697"/>
                  <a:pt x="5064014" y="54697"/>
                </a:cubicBezTo>
                <a:close/>
                <a:moveTo>
                  <a:pt x="81720" y="0"/>
                </a:moveTo>
                <a:lnTo>
                  <a:pt x="5115943" y="0"/>
                </a:lnTo>
                <a:cubicBezTo>
                  <a:pt x="5161076" y="0"/>
                  <a:pt x="5197663" y="36587"/>
                  <a:pt x="5197663" y="81720"/>
                </a:cubicBezTo>
                <a:lnTo>
                  <a:pt x="5197663" y="1447754"/>
                </a:lnTo>
                <a:cubicBezTo>
                  <a:pt x="5197663" y="1492887"/>
                  <a:pt x="5161076" y="1529474"/>
                  <a:pt x="5115943" y="1529474"/>
                </a:cubicBezTo>
                <a:lnTo>
                  <a:pt x="81720" y="1529474"/>
                </a:lnTo>
                <a:cubicBezTo>
                  <a:pt x="36587" y="1529474"/>
                  <a:pt x="0" y="1492887"/>
                  <a:pt x="0" y="1447754"/>
                </a:cubicBezTo>
                <a:lnTo>
                  <a:pt x="0" y="81720"/>
                </a:lnTo>
                <a:cubicBezTo>
                  <a:pt x="0" y="36587"/>
                  <a:pt x="36587" y="0"/>
                  <a:pt x="8172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322371" tIns="177358" rIns="1253264" bIns="177357" rtlCol="0" anchor="ctr">
            <a:noAutofit/>
          </a:bodyPr>
          <a:p>
            <a:pPr algn="just">
              <a:lnSpc>
                <a:spcPct val="150000"/>
              </a:lnSpc>
            </a:pPr>
            <a:r>
              <a:rPr lang="zh-CN" altLang="zh-CN" sz="1300" dirty="0">
                <a:solidFill>
                  <a:srgbClr val="262626"/>
                </a:solidFill>
                <a:latin typeface="+mn-ea"/>
                <a:sym typeface="+mn-ea"/>
              </a:rPr>
              <a:t>完成天水长开厂片区建筑物拆除项目；</a:t>
            </a:r>
            <a:endParaRPr lang="zh-CN" altLang="zh-CN" sz="1300" dirty="0">
              <a:solidFill>
                <a:schemeClr val="tx1">
                  <a:lumMod val="85000"/>
                  <a:lumOff val="15000"/>
                </a:schemeClr>
              </a:solidFill>
              <a:latin typeface="+mn-ea"/>
            </a:endParaRPr>
          </a:p>
        </p:txBody>
      </p:sp>
      <p:sp>
        <p:nvSpPr>
          <p:cNvPr id="5" name="任意多边形: 形状 61"/>
          <p:cNvSpPr/>
          <p:nvPr>
            <p:custDataLst>
              <p:tags r:id="rId4"/>
            </p:custDataLst>
          </p:nvPr>
        </p:nvSpPr>
        <p:spPr>
          <a:xfrm>
            <a:off x="4962141" y="3779575"/>
            <a:ext cx="888190" cy="889252"/>
          </a:xfrm>
          <a:custGeom>
            <a:avLst/>
            <a:gdLst>
              <a:gd name="connsiteX0" fmla="*/ 0 w 1047166"/>
              <a:gd name="connsiteY0" fmla="*/ 1045294 h 1132236"/>
              <a:gd name="connsiteX1" fmla="*/ 0 w 1047166"/>
              <a:gd name="connsiteY1" fmla="*/ 1045295 h 1132236"/>
              <a:gd name="connsiteX2" fmla="*/ 0 w 1047166"/>
              <a:gd name="connsiteY2" fmla="*/ 1045295 h 1132236"/>
              <a:gd name="connsiteX3" fmla="*/ 1045295 w 1047166"/>
              <a:gd name="connsiteY3" fmla="*/ 0 h 1132236"/>
              <a:gd name="connsiteX4" fmla="*/ 1047166 w 1047166"/>
              <a:gd name="connsiteY4" fmla="*/ 0 h 1132236"/>
              <a:gd name="connsiteX5" fmla="*/ 1047166 w 1047166"/>
              <a:gd name="connsiteY5" fmla="*/ 1132236 h 1132236"/>
              <a:gd name="connsiteX6" fmla="*/ 4390 w 1047166"/>
              <a:gd name="connsiteY6" fmla="*/ 1132236 h 1132236"/>
              <a:gd name="connsiteX7" fmla="*/ 0 w 1047166"/>
              <a:gd name="connsiteY7" fmla="*/ 1045295 h 1132236"/>
              <a:gd name="connsiteX8" fmla="*/ 5397 w 1047166"/>
              <a:gd name="connsiteY8" fmla="*/ 938420 h 1132236"/>
              <a:gd name="connsiteX9" fmla="*/ 1045295 w 1047166"/>
              <a:gd name="connsiteY9" fmla="*/ 0 h 1132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166" h="1132236">
                <a:moveTo>
                  <a:pt x="0" y="1045294"/>
                </a:moveTo>
                <a:lnTo>
                  <a:pt x="0" y="1045295"/>
                </a:lnTo>
                <a:lnTo>
                  <a:pt x="0" y="1045295"/>
                </a:lnTo>
                <a:close/>
                <a:moveTo>
                  <a:pt x="1045295" y="0"/>
                </a:moveTo>
                <a:lnTo>
                  <a:pt x="1047166" y="0"/>
                </a:lnTo>
                <a:lnTo>
                  <a:pt x="1047166" y="1132236"/>
                </a:lnTo>
                <a:lnTo>
                  <a:pt x="4390" y="1132236"/>
                </a:lnTo>
                <a:lnTo>
                  <a:pt x="0" y="1045295"/>
                </a:lnTo>
                <a:lnTo>
                  <a:pt x="5397" y="938420"/>
                </a:lnTo>
                <a:cubicBezTo>
                  <a:pt x="58927" y="411324"/>
                  <a:pt x="504076" y="0"/>
                  <a:pt x="1045295"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324000" rIns="0" bIns="47486" rtlCol="0" anchor="ctr">
            <a:noAutofit/>
          </a:bodyPr>
          <a:p>
            <a:pPr algn="ctr"/>
            <a:r>
              <a:rPr lang="en-US" altLang="zh-CN" sz="2800" b="1" dirty="0">
                <a:solidFill>
                  <a:srgbClr val="FFFFFF"/>
                </a:solidFill>
                <a:latin typeface="+mn-ea"/>
              </a:rPr>
              <a:t>03</a:t>
            </a:r>
            <a:endParaRPr lang="zh-CN" altLang="zh-CN" sz="2800" b="1" dirty="0">
              <a:solidFill>
                <a:srgbClr val="FFFFFF"/>
              </a:solidFill>
              <a:latin typeface="+mn-ea"/>
            </a:endParaRPr>
          </a:p>
        </p:txBody>
      </p:sp>
      <p:sp>
        <p:nvSpPr>
          <p:cNvPr id="6" name="任意多边形: 形状 64"/>
          <p:cNvSpPr/>
          <p:nvPr>
            <p:custDataLst>
              <p:tags r:id="rId5"/>
            </p:custDataLst>
          </p:nvPr>
        </p:nvSpPr>
        <p:spPr>
          <a:xfrm>
            <a:off x="695325" y="3139458"/>
            <a:ext cx="5197969" cy="1529564"/>
          </a:xfrm>
          <a:custGeom>
            <a:avLst/>
            <a:gdLst>
              <a:gd name="connsiteX0" fmla="*/ 133648 w 5197663"/>
              <a:gd name="connsiteY0" fmla="*/ 54697 h 1529474"/>
              <a:gd name="connsiteX1" fmla="*/ 59477 w 5197663"/>
              <a:gd name="connsiteY1" fmla="*/ 128868 h 1529474"/>
              <a:gd name="connsiteX2" fmla="*/ 59477 w 5197663"/>
              <a:gd name="connsiteY2" fmla="*/ 1400606 h 1529474"/>
              <a:gd name="connsiteX3" fmla="*/ 133648 w 5197663"/>
              <a:gd name="connsiteY3" fmla="*/ 1474777 h 1529474"/>
              <a:gd name="connsiteX4" fmla="*/ 5064014 w 5197663"/>
              <a:gd name="connsiteY4" fmla="*/ 1474777 h 1529474"/>
              <a:gd name="connsiteX5" fmla="*/ 5138185 w 5197663"/>
              <a:gd name="connsiteY5" fmla="*/ 1400606 h 1529474"/>
              <a:gd name="connsiteX6" fmla="*/ 5138185 w 5197663"/>
              <a:gd name="connsiteY6" fmla="*/ 128868 h 1529474"/>
              <a:gd name="connsiteX7" fmla="*/ 5064014 w 5197663"/>
              <a:gd name="connsiteY7" fmla="*/ 54697 h 1529474"/>
              <a:gd name="connsiteX8" fmla="*/ 81720 w 5197663"/>
              <a:gd name="connsiteY8" fmla="*/ 0 h 1529474"/>
              <a:gd name="connsiteX9" fmla="*/ 5115943 w 5197663"/>
              <a:gd name="connsiteY9" fmla="*/ 0 h 1529474"/>
              <a:gd name="connsiteX10" fmla="*/ 5197663 w 5197663"/>
              <a:gd name="connsiteY10" fmla="*/ 81720 h 1529474"/>
              <a:gd name="connsiteX11" fmla="*/ 5197663 w 5197663"/>
              <a:gd name="connsiteY11" fmla="*/ 1447754 h 1529474"/>
              <a:gd name="connsiteX12" fmla="*/ 5115943 w 5197663"/>
              <a:gd name="connsiteY12" fmla="*/ 1529474 h 1529474"/>
              <a:gd name="connsiteX13" fmla="*/ 81720 w 5197663"/>
              <a:gd name="connsiteY13" fmla="*/ 1529474 h 1529474"/>
              <a:gd name="connsiteX14" fmla="*/ 0 w 5197663"/>
              <a:gd name="connsiteY14" fmla="*/ 1447754 h 1529474"/>
              <a:gd name="connsiteX15" fmla="*/ 0 w 5197663"/>
              <a:gd name="connsiteY15" fmla="*/ 81720 h 1529474"/>
              <a:gd name="connsiteX16" fmla="*/ 81720 w 5197663"/>
              <a:gd name="connsiteY16" fmla="*/ 0 h 15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97663" h="1529474">
                <a:moveTo>
                  <a:pt x="133648" y="54697"/>
                </a:moveTo>
                <a:cubicBezTo>
                  <a:pt x="92684" y="54697"/>
                  <a:pt x="59477" y="87904"/>
                  <a:pt x="59477" y="128868"/>
                </a:cubicBezTo>
                <a:lnTo>
                  <a:pt x="59477" y="1400606"/>
                </a:lnTo>
                <a:cubicBezTo>
                  <a:pt x="59477" y="1441570"/>
                  <a:pt x="92684" y="1474777"/>
                  <a:pt x="133648" y="1474777"/>
                </a:cubicBezTo>
                <a:lnTo>
                  <a:pt x="5064014" y="1474777"/>
                </a:lnTo>
                <a:cubicBezTo>
                  <a:pt x="5104978" y="1474777"/>
                  <a:pt x="5138185" y="1441570"/>
                  <a:pt x="5138185" y="1400606"/>
                </a:cubicBezTo>
                <a:lnTo>
                  <a:pt x="5138185" y="128868"/>
                </a:lnTo>
                <a:cubicBezTo>
                  <a:pt x="5138185" y="87904"/>
                  <a:pt x="5104978" y="54697"/>
                  <a:pt x="5064014" y="54697"/>
                </a:cubicBezTo>
                <a:close/>
                <a:moveTo>
                  <a:pt x="81720" y="0"/>
                </a:moveTo>
                <a:lnTo>
                  <a:pt x="5115943" y="0"/>
                </a:lnTo>
                <a:cubicBezTo>
                  <a:pt x="5161076" y="0"/>
                  <a:pt x="5197663" y="36587"/>
                  <a:pt x="5197663" y="81720"/>
                </a:cubicBezTo>
                <a:lnTo>
                  <a:pt x="5197663" y="1447754"/>
                </a:lnTo>
                <a:cubicBezTo>
                  <a:pt x="5197663" y="1492887"/>
                  <a:pt x="5161076" y="1529474"/>
                  <a:pt x="5115943" y="1529474"/>
                </a:cubicBezTo>
                <a:lnTo>
                  <a:pt x="81720" y="1529474"/>
                </a:lnTo>
                <a:cubicBezTo>
                  <a:pt x="36587" y="1529474"/>
                  <a:pt x="0" y="1492887"/>
                  <a:pt x="0" y="1447754"/>
                </a:cubicBezTo>
                <a:lnTo>
                  <a:pt x="0" y="81720"/>
                </a:lnTo>
                <a:cubicBezTo>
                  <a:pt x="0" y="36587"/>
                  <a:pt x="36587" y="0"/>
                  <a:pt x="8172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322371" tIns="177358" rIns="1253264" bIns="177357" rtlCol="0" anchor="ctr">
            <a:noAutofit/>
          </a:bodyPr>
          <a:p>
            <a:pPr algn="just">
              <a:lnSpc>
                <a:spcPct val="150000"/>
              </a:lnSpc>
            </a:pPr>
            <a:r>
              <a:rPr lang="zh-CN" altLang="zh-CN" sz="1300" dirty="0">
                <a:solidFill>
                  <a:srgbClr val="262626"/>
                </a:solidFill>
                <a:latin typeface="+mn-ea"/>
                <a:sym typeface="+mn-ea"/>
              </a:rPr>
              <a:t>完成长仪厂树木移植项目；</a:t>
            </a:r>
            <a:endParaRPr lang="zh-CN" altLang="zh-CN" sz="1300" dirty="0">
              <a:solidFill>
                <a:schemeClr val="tx1">
                  <a:lumMod val="85000"/>
                  <a:lumOff val="15000"/>
                </a:schemeClr>
              </a:solidFill>
              <a:latin typeface="+mn-ea"/>
            </a:endParaRPr>
          </a:p>
        </p:txBody>
      </p:sp>
      <p:sp>
        <p:nvSpPr>
          <p:cNvPr id="7" name="任意多边形: 形状 65"/>
          <p:cNvSpPr/>
          <p:nvPr>
            <p:custDataLst>
              <p:tags r:id="rId6"/>
            </p:custDataLst>
          </p:nvPr>
        </p:nvSpPr>
        <p:spPr>
          <a:xfrm>
            <a:off x="4962141" y="5442738"/>
            <a:ext cx="888190" cy="889252"/>
          </a:xfrm>
          <a:custGeom>
            <a:avLst/>
            <a:gdLst>
              <a:gd name="connsiteX0" fmla="*/ 0 w 1047166"/>
              <a:gd name="connsiteY0" fmla="*/ 1045294 h 1132236"/>
              <a:gd name="connsiteX1" fmla="*/ 0 w 1047166"/>
              <a:gd name="connsiteY1" fmla="*/ 1045295 h 1132236"/>
              <a:gd name="connsiteX2" fmla="*/ 0 w 1047166"/>
              <a:gd name="connsiteY2" fmla="*/ 1045295 h 1132236"/>
              <a:gd name="connsiteX3" fmla="*/ 1045295 w 1047166"/>
              <a:gd name="connsiteY3" fmla="*/ 0 h 1132236"/>
              <a:gd name="connsiteX4" fmla="*/ 1047166 w 1047166"/>
              <a:gd name="connsiteY4" fmla="*/ 0 h 1132236"/>
              <a:gd name="connsiteX5" fmla="*/ 1047166 w 1047166"/>
              <a:gd name="connsiteY5" fmla="*/ 1132236 h 1132236"/>
              <a:gd name="connsiteX6" fmla="*/ 4390 w 1047166"/>
              <a:gd name="connsiteY6" fmla="*/ 1132236 h 1132236"/>
              <a:gd name="connsiteX7" fmla="*/ 0 w 1047166"/>
              <a:gd name="connsiteY7" fmla="*/ 1045295 h 1132236"/>
              <a:gd name="connsiteX8" fmla="*/ 5397 w 1047166"/>
              <a:gd name="connsiteY8" fmla="*/ 938420 h 1132236"/>
              <a:gd name="connsiteX9" fmla="*/ 1045295 w 1047166"/>
              <a:gd name="connsiteY9" fmla="*/ 0 h 1132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166" h="1132236">
                <a:moveTo>
                  <a:pt x="0" y="1045294"/>
                </a:moveTo>
                <a:lnTo>
                  <a:pt x="0" y="1045295"/>
                </a:lnTo>
                <a:lnTo>
                  <a:pt x="0" y="1045295"/>
                </a:lnTo>
                <a:close/>
                <a:moveTo>
                  <a:pt x="1045295" y="0"/>
                </a:moveTo>
                <a:lnTo>
                  <a:pt x="1047166" y="0"/>
                </a:lnTo>
                <a:lnTo>
                  <a:pt x="1047166" y="1132236"/>
                </a:lnTo>
                <a:lnTo>
                  <a:pt x="4390" y="1132236"/>
                </a:lnTo>
                <a:lnTo>
                  <a:pt x="0" y="1045295"/>
                </a:lnTo>
                <a:lnTo>
                  <a:pt x="5397" y="938420"/>
                </a:lnTo>
                <a:cubicBezTo>
                  <a:pt x="58927" y="411324"/>
                  <a:pt x="504076" y="0"/>
                  <a:pt x="1045295"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324000" rIns="0" bIns="47486" rtlCol="0" anchor="ctr">
            <a:noAutofit/>
          </a:bodyPr>
          <a:p>
            <a:pPr algn="ctr"/>
            <a:r>
              <a:rPr lang="en-US" altLang="zh-CN" sz="2800" b="1" dirty="0">
                <a:solidFill>
                  <a:srgbClr val="FFFFFF"/>
                </a:solidFill>
                <a:latin typeface="+mn-ea"/>
              </a:rPr>
              <a:t>05</a:t>
            </a:r>
            <a:endParaRPr lang="zh-CN" altLang="zh-CN" sz="2800" b="1" dirty="0">
              <a:solidFill>
                <a:srgbClr val="FFFFFF"/>
              </a:solidFill>
              <a:latin typeface="+mn-ea"/>
            </a:endParaRPr>
          </a:p>
        </p:txBody>
      </p:sp>
      <p:sp>
        <p:nvSpPr>
          <p:cNvPr id="8" name="任意多边形: 形状 68"/>
          <p:cNvSpPr/>
          <p:nvPr>
            <p:custDataLst>
              <p:tags r:id="rId7"/>
            </p:custDataLst>
          </p:nvPr>
        </p:nvSpPr>
        <p:spPr>
          <a:xfrm>
            <a:off x="695325" y="4803255"/>
            <a:ext cx="5197969" cy="1529564"/>
          </a:xfrm>
          <a:custGeom>
            <a:avLst/>
            <a:gdLst>
              <a:gd name="connsiteX0" fmla="*/ 133648 w 5197663"/>
              <a:gd name="connsiteY0" fmla="*/ 54697 h 1529474"/>
              <a:gd name="connsiteX1" fmla="*/ 59477 w 5197663"/>
              <a:gd name="connsiteY1" fmla="*/ 128868 h 1529474"/>
              <a:gd name="connsiteX2" fmla="*/ 59477 w 5197663"/>
              <a:gd name="connsiteY2" fmla="*/ 1400606 h 1529474"/>
              <a:gd name="connsiteX3" fmla="*/ 133648 w 5197663"/>
              <a:gd name="connsiteY3" fmla="*/ 1474777 h 1529474"/>
              <a:gd name="connsiteX4" fmla="*/ 5064014 w 5197663"/>
              <a:gd name="connsiteY4" fmla="*/ 1474777 h 1529474"/>
              <a:gd name="connsiteX5" fmla="*/ 5138185 w 5197663"/>
              <a:gd name="connsiteY5" fmla="*/ 1400606 h 1529474"/>
              <a:gd name="connsiteX6" fmla="*/ 5138185 w 5197663"/>
              <a:gd name="connsiteY6" fmla="*/ 128868 h 1529474"/>
              <a:gd name="connsiteX7" fmla="*/ 5064014 w 5197663"/>
              <a:gd name="connsiteY7" fmla="*/ 54697 h 1529474"/>
              <a:gd name="connsiteX8" fmla="*/ 81720 w 5197663"/>
              <a:gd name="connsiteY8" fmla="*/ 0 h 1529474"/>
              <a:gd name="connsiteX9" fmla="*/ 5115943 w 5197663"/>
              <a:gd name="connsiteY9" fmla="*/ 0 h 1529474"/>
              <a:gd name="connsiteX10" fmla="*/ 5197663 w 5197663"/>
              <a:gd name="connsiteY10" fmla="*/ 81720 h 1529474"/>
              <a:gd name="connsiteX11" fmla="*/ 5197663 w 5197663"/>
              <a:gd name="connsiteY11" fmla="*/ 1447754 h 1529474"/>
              <a:gd name="connsiteX12" fmla="*/ 5115943 w 5197663"/>
              <a:gd name="connsiteY12" fmla="*/ 1529474 h 1529474"/>
              <a:gd name="connsiteX13" fmla="*/ 81720 w 5197663"/>
              <a:gd name="connsiteY13" fmla="*/ 1529474 h 1529474"/>
              <a:gd name="connsiteX14" fmla="*/ 0 w 5197663"/>
              <a:gd name="connsiteY14" fmla="*/ 1447754 h 1529474"/>
              <a:gd name="connsiteX15" fmla="*/ 0 w 5197663"/>
              <a:gd name="connsiteY15" fmla="*/ 81720 h 1529474"/>
              <a:gd name="connsiteX16" fmla="*/ 81720 w 5197663"/>
              <a:gd name="connsiteY16" fmla="*/ 0 h 15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97663" h="1529474">
                <a:moveTo>
                  <a:pt x="133648" y="54697"/>
                </a:moveTo>
                <a:cubicBezTo>
                  <a:pt x="92684" y="54697"/>
                  <a:pt x="59477" y="87904"/>
                  <a:pt x="59477" y="128868"/>
                </a:cubicBezTo>
                <a:lnTo>
                  <a:pt x="59477" y="1400606"/>
                </a:lnTo>
                <a:cubicBezTo>
                  <a:pt x="59477" y="1441570"/>
                  <a:pt x="92684" y="1474777"/>
                  <a:pt x="133648" y="1474777"/>
                </a:cubicBezTo>
                <a:lnTo>
                  <a:pt x="5064014" y="1474777"/>
                </a:lnTo>
                <a:cubicBezTo>
                  <a:pt x="5104978" y="1474777"/>
                  <a:pt x="5138185" y="1441570"/>
                  <a:pt x="5138185" y="1400606"/>
                </a:cubicBezTo>
                <a:lnTo>
                  <a:pt x="5138185" y="128868"/>
                </a:lnTo>
                <a:cubicBezTo>
                  <a:pt x="5138185" y="87904"/>
                  <a:pt x="5104978" y="54697"/>
                  <a:pt x="5064014" y="54697"/>
                </a:cubicBezTo>
                <a:close/>
                <a:moveTo>
                  <a:pt x="81720" y="0"/>
                </a:moveTo>
                <a:lnTo>
                  <a:pt x="5115943" y="0"/>
                </a:lnTo>
                <a:cubicBezTo>
                  <a:pt x="5161076" y="0"/>
                  <a:pt x="5197663" y="36587"/>
                  <a:pt x="5197663" y="81720"/>
                </a:cubicBezTo>
                <a:lnTo>
                  <a:pt x="5197663" y="1447754"/>
                </a:lnTo>
                <a:cubicBezTo>
                  <a:pt x="5197663" y="1492887"/>
                  <a:pt x="5161076" y="1529474"/>
                  <a:pt x="5115943" y="1529474"/>
                </a:cubicBezTo>
                <a:lnTo>
                  <a:pt x="81720" y="1529474"/>
                </a:lnTo>
                <a:cubicBezTo>
                  <a:pt x="36587" y="1529474"/>
                  <a:pt x="0" y="1492887"/>
                  <a:pt x="0" y="1447754"/>
                </a:cubicBezTo>
                <a:lnTo>
                  <a:pt x="0" y="81720"/>
                </a:lnTo>
                <a:cubicBezTo>
                  <a:pt x="0" y="36587"/>
                  <a:pt x="36587" y="0"/>
                  <a:pt x="8172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322371" tIns="177358" rIns="1253264" bIns="177357" rtlCol="0" anchor="ctr">
            <a:noAutofit/>
          </a:bodyPr>
          <a:p>
            <a:pPr algn="just">
              <a:lnSpc>
                <a:spcPct val="150000"/>
              </a:lnSpc>
            </a:pPr>
            <a:r>
              <a:rPr lang="zh-CN" altLang="zh-CN" sz="1300" dirty="0">
                <a:solidFill>
                  <a:srgbClr val="262626"/>
                </a:solidFill>
                <a:latin typeface="+mn-ea"/>
                <a:sym typeface="+mn-ea"/>
              </a:rPr>
              <a:t>完成天水市供热有限公司人民路供热站项目；</a:t>
            </a:r>
            <a:endParaRPr lang="zh-CN" altLang="zh-CN" sz="1300" dirty="0">
              <a:solidFill>
                <a:schemeClr val="tx1">
                  <a:lumMod val="85000"/>
                  <a:lumOff val="15000"/>
                </a:schemeClr>
              </a:solidFill>
              <a:latin typeface="+mn-ea"/>
            </a:endParaRPr>
          </a:p>
        </p:txBody>
      </p:sp>
      <p:sp>
        <p:nvSpPr>
          <p:cNvPr id="9" name="任意多边形: 形状 91"/>
          <p:cNvSpPr/>
          <p:nvPr>
            <p:custDataLst>
              <p:tags r:id="rId8"/>
            </p:custDataLst>
          </p:nvPr>
        </p:nvSpPr>
        <p:spPr>
          <a:xfrm flipH="1">
            <a:off x="6341442" y="2105617"/>
            <a:ext cx="888189" cy="889252"/>
          </a:xfrm>
          <a:custGeom>
            <a:avLst/>
            <a:gdLst>
              <a:gd name="connsiteX0" fmla="*/ 0 w 1047166"/>
              <a:gd name="connsiteY0" fmla="*/ 1045294 h 1132236"/>
              <a:gd name="connsiteX1" fmla="*/ 0 w 1047166"/>
              <a:gd name="connsiteY1" fmla="*/ 1045295 h 1132236"/>
              <a:gd name="connsiteX2" fmla="*/ 0 w 1047166"/>
              <a:gd name="connsiteY2" fmla="*/ 1045295 h 1132236"/>
              <a:gd name="connsiteX3" fmla="*/ 1045295 w 1047166"/>
              <a:gd name="connsiteY3" fmla="*/ 0 h 1132236"/>
              <a:gd name="connsiteX4" fmla="*/ 1047166 w 1047166"/>
              <a:gd name="connsiteY4" fmla="*/ 0 h 1132236"/>
              <a:gd name="connsiteX5" fmla="*/ 1047166 w 1047166"/>
              <a:gd name="connsiteY5" fmla="*/ 1132236 h 1132236"/>
              <a:gd name="connsiteX6" fmla="*/ 4390 w 1047166"/>
              <a:gd name="connsiteY6" fmla="*/ 1132236 h 1132236"/>
              <a:gd name="connsiteX7" fmla="*/ 0 w 1047166"/>
              <a:gd name="connsiteY7" fmla="*/ 1045295 h 1132236"/>
              <a:gd name="connsiteX8" fmla="*/ 5397 w 1047166"/>
              <a:gd name="connsiteY8" fmla="*/ 938420 h 1132236"/>
              <a:gd name="connsiteX9" fmla="*/ 1045295 w 1047166"/>
              <a:gd name="connsiteY9" fmla="*/ 0 h 1132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166" h="1132236">
                <a:moveTo>
                  <a:pt x="0" y="1045294"/>
                </a:moveTo>
                <a:lnTo>
                  <a:pt x="0" y="1045295"/>
                </a:lnTo>
                <a:lnTo>
                  <a:pt x="0" y="1045295"/>
                </a:lnTo>
                <a:close/>
                <a:moveTo>
                  <a:pt x="1045295" y="0"/>
                </a:moveTo>
                <a:lnTo>
                  <a:pt x="1047166" y="0"/>
                </a:lnTo>
                <a:lnTo>
                  <a:pt x="1047166" y="1132236"/>
                </a:lnTo>
                <a:lnTo>
                  <a:pt x="4390" y="1132236"/>
                </a:lnTo>
                <a:lnTo>
                  <a:pt x="0" y="1045295"/>
                </a:lnTo>
                <a:lnTo>
                  <a:pt x="5397" y="938420"/>
                </a:lnTo>
                <a:cubicBezTo>
                  <a:pt x="58927" y="411324"/>
                  <a:pt x="504076" y="0"/>
                  <a:pt x="1045295"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324000" rIns="144000" bIns="47486" rtlCol="0" anchor="ctr">
            <a:noAutofit/>
          </a:bodyPr>
          <a:p>
            <a:pPr algn="ctr"/>
            <a:r>
              <a:rPr lang="en-US" altLang="zh-CN" sz="2800" b="1" dirty="0">
                <a:solidFill>
                  <a:srgbClr val="FFFFFF"/>
                </a:solidFill>
                <a:latin typeface="+mn-ea"/>
              </a:rPr>
              <a:t>02</a:t>
            </a:r>
            <a:endParaRPr lang="zh-CN" altLang="zh-CN" sz="2800" b="1" dirty="0">
              <a:solidFill>
                <a:srgbClr val="FFFFFF"/>
              </a:solidFill>
              <a:latin typeface="+mn-ea"/>
            </a:endParaRPr>
          </a:p>
        </p:txBody>
      </p:sp>
      <p:sp>
        <p:nvSpPr>
          <p:cNvPr id="10" name="任意多边形: 形状 94"/>
          <p:cNvSpPr/>
          <p:nvPr>
            <p:custDataLst>
              <p:tags r:id="rId9"/>
            </p:custDataLst>
          </p:nvPr>
        </p:nvSpPr>
        <p:spPr>
          <a:xfrm flipH="1">
            <a:off x="6298894" y="1476295"/>
            <a:ext cx="5197969" cy="1529564"/>
          </a:xfrm>
          <a:custGeom>
            <a:avLst/>
            <a:gdLst>
              <a:gd name="connsiteX0" fmla="*/ 133648 w 5197663"/>
              <a:gd name="connsiteY0" fmla="*/ 54697 h 1529474"/>
              <a:gd name="connsiteX1" fmla="*/ 59477 w 5197663"/>
              <a:gd name="connsiteY1" fmla="*/ 128868 h 1529474"/>
              <a:gd name="connsiteX2" fmla="*/ 59477 w 5197663"/>
              <a:gd name="connsiteY2" fmla="*/ 1400606 h 1529474"/>
              <a:gd name="connsiteX3" fmla="*/ 133648 w 5197663"/>
              <a:gd name="connsiteY3" fmla="*/ 1474777 h 1529474"/>
              <a:gd name="connsiteX4" fmla="*/ 5064014 w 5197663"/>
              <a:gd name="connsiteY4" fmla="*/ 1474777 h 1529474"/>
              <a:gd name="connsiteX5" fmla="*/ 5138185 w 5197663"/>
              <a:gd name="connsiteY5" fmla="*/ 1400606 h 1529474"/>
              <a:gd name="connsiteX6" fmla="*/ 5138185 w 5197663"/>
              <a:gd name="connsiteY6" fmla="*/ 128868 h 1529474"/>
              <a:gd name="connsiteX7" fmla="*/ 5064014 w 5197663"/>
              <a:gd name="connsiteY7" fmla="*/ 54697 h 1529474"/>
              <a:gd name="connsiteX8" fmla="*/ 81720 w 5197663"/>
              <a:gd name="connsiteY8" fmla="*/ 0 h 1529474"/>
              <a:gd name="connsiteX9" fmla="*/ 5115943 w 5197663"/>
              <a:gd name="connsiteY9" fmla="*/ 0 h 1529474"/>
              <a:gd name="connsiteX10" fmla="*/ 5197663 w 5197663"/>
              <a:gd name="connsiteY10" fmla="*/ 81720 h 1529474"/>
              <a:gd name="connsiteX11" fmla="*/ 5197663 w 5197663"/>
              <a:gd name="connsiteY11" fmla="*/ 1447754 h 1529474"/>
              <a:gd name="connsiteX12" fmla="*/ 5115943 w 5197663"/>
              <a:gd name="connsiteY12" fmla="*/ 1529474 h 1529474"/>
              <a:gd name="connsiteX13" fmla="*/ 81720 w 5197663"/>
              <a:gd name="connsiteY13" fmla="*/ 1529474 h 1529474"/>
              <a:gd name="connsiteX14" fmla="*/ 0 w 5197663"/>
              <a:gd name="connsiteY14" fmla="*/ 1447754 h 1529474"/>
              <a:gd name="connsiteX15" fmla="*/ 0 w 5197663"/>
              <a:gd name="connsiteY15" fmla="*/ 81720 h 1529474"/>
              <a:gd name="connsiteX16" fmla="*/ 81720 w 5197663"/>
              <a:gd name="connsiteY16" fmla="*/ 0 h 15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97663" h="1529474">
                <a:moveTo>
                  <a:pt x="133648" y="54697"/>
                </a:moveTo>
                <a:cubicBezTo>
                  <a:pt x="92684" y="54697"/>
                  <a:pt x="59477" y="87904"/>
                  <a:pt x="59477" y="128868"/>
                </a:cubicBezTo>
                <a:lnTo>
                  <a:pt x="59477" y="1400606"/>
                </a:lnTo>
                <a:cubicBezTo>
                  <a:pt x="59477" y="1441570"/>
                  <a:pt x="92684" y="1474777"/>
                  <a:pt x="133648" y="1474777"/>
                </a:cubicBezTo>
                <a:lnTo>
                  <a:pt x="5064014" y="1474777"/>
                </a:lnTo>
                <a:cubicBezTo>
                  <a:pt x="5104978" y="1474777"/>
                  <a:pt x="5138185" y="1441570"/>
                  <a:pt x="5138185" y="1400606"/>
                </a:cubicBezTo>
                <a:lnTo>
                  <a:pt x="5138185" y="128868"/>
                </a:lnTo>
                <a:cubicBezTo>
                  <a:pt x="5138185" y="87904"/>
                  <a:pt x="5104978" y="54697"/>
                  <a:pt x="5064014" y="54697"/>
                </a:cubicBezTo>
                <a:close/>
                <a:moveTo>
                  <a:pt x="81720" y="0"/>
                </a:moveTo>
                <a:lnTo>
                  <a:pt x="5115943" y="0"/>
                </a:lnTo>
                <a:cubicBezTo>
                  <a:pt x="5161076" y="0"/>
                  <a:pt x="5197663" y="36587"/>
                  <a:pt x="5197663" y="81720"/>
                </a:cubicBezTo>
                <a:lnTo>
                  <a:pt x="5197663" y="1447754"/>
                </a:lnTo>
                <a:cubicBezTo>
                  <a:pt x="5197663" y="1492887"/>
                  <a:pt x="5161076" y="1529474"/>
                  <a:pt x="5115943" y="1529474"/>
                </a:cubicBezTo>
                <a:lnTo>
                  <a:pt x="81720" y="1529474"/>
                </a:lnTo>
                <a:cubicBezTo>
                  <a:pt x="36587" y="1529474"/>
                  <a:pt x="0" y="1492887"/>
                  <a:pt x="0" y="1447754"/>
                </a:cubicBezTo>
                <a:lnTo>
                  <a:pt x="0" y="81720"/>
                </a:lnTo>
                <a:cubicBezTo>
                  <a:pt x="0" y="36587"/>
                  <a:pt x="36587" y="0"/>
                  <a:pt x="8172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1253264" tIns="177358" rIns="322370" bIns="177357" rtlCol="0" anchor="ctr">
            <a:noAutofit/>
          </a:bodyPr>
          <a:p>
            <a:pPr algn="just">
              <a:lnSpc>
                <a:spcPct val="150000"/>
              </a:lnSpc>
            </a:pPr>
            <a:r>
              <a:rPr lang="zh-CN" altLang="zh-CN" sz="1300" dirty="0">
                <a:solidFill>
                  <a:srgbClr val="262626"/>
                </a:solidFill>
                <a:latin typeface="+mn-ea"/>
                <a:sym typeface="+mn-ea"/>
              </a:rPr>
              <a:t>完成天水西联蜂业有限公司建筑物拆除及垃圾清理项目；</a:t>
            </a:r>
            <a:endParaRPr lang="zh-CN" altLang="zh-CN" sz="1300" dirty="0">
              <a:solidFill>
                <a:schemeClr val="tx1">
                  <a:lumMod val="85000"/>
                  <a:lumOff val="15000"/>
                </a:schemeClr>
              </a:solidFill>
              <a:latin typeface="+mn-ea"/>
            </a:endParaRPr>
          </a:p>
        </p:txBody>
      </p:sp>
      <p:sp>
        <p:nvSpPr>
          <p:cNvPr id="11" name="任意多边形: 形状 95"/>
          <p:cNvSpPr/>
          <p:nvPr>
            <p:custDataLst>
              <p:tags r:id="rId10"/>
            </p:custDataLst>
          </p:nvPr>
        </p:nvSpPr>
        <p:spPr>
          <a:xfrm flipH="1">
            <a:off x="6341442" y="3779575"/>
            <a:ext cx="888190" cy="889252"/>
          </a:xfrm>
          <a:custGeom>
            <a:avLst/>
            <a:gdLst>
              <a:gd name="connsiteX0" fmla="*/ 0 w 1047166"/>
              <a:gd name="connsiteY0" fmla="*/ 1045294 h 1132236"/>
              <a:gd name="connsiteX1" fmla="*/ 0 w 1047166"/>
              <a:gd name="connsiteY1" fmla="*/ 1045295 h 1132236"/>
              <a:gd name="connsiteX2" fmla="*/ 0 w 1047166"/>
              <a:gd name="connsiteY2" fmla="*/ 1045295 h 1132236"/>
              <a:gd name="connsiteX3" fmla="*/ 1045295 w 1047166"/>
              <a:gd name="connsiteY3" fmla="*/ 0 h 1132236"/>
              <a:gd name="connsiteX4" fmla="*/ 1047166 w 1047166"/>
              <a:gd name="connsiteY4" fmla="*/ 0 h 1132236"/>
              <a:gd name="connsiteX5" fmla="*/ 1047166 w 1047166"/>
              <a:gd name="connsiteY5" fmla="*/ 1132236 h 1132236"/>
              <a:gd name="connsiteX6" fmla="*/ 4390 w 1047166"/>
              <a:gd name="connsiteY6" fmla="*/ 1132236 h 1132236"/>
              <a:gd name="connsiteX7" fmla="*/ 0 w 1047166"/>
              <a:gd name="connsiteY7" fmla="*/ 1045295 h 1132236"/>
              <a:gd name="connsiteX8" fmla="*/ 5397 w 1047166"/>
              <a:gd name="connsiteY8" fmla="*/ 938420 h 1132236"/>
              <a:gd name="connsiteX9" fmla="*/ 1045295 w 1047166"/>
              <a:gd name="connsiteY9" fmla="*/ 0 h 1132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166" h="1132236">
                <a:moveTo>
                  <a:pt x="0" y="1045294"/>
                </a:moveTo>
                <a:lnTo>
                  <a:pt x="0" y="1045295"/>
                </a:lnTo>
                <a:lnTo>
                  <a:pt x="0" y="1045295"/>
                </a:lnTo>
                <a:close/>
                <a:moveTo>
                  <a:pt x="1045295" y="0"/>
                </a:moveTo>
                <a:lnTo>
                  <a:pt x="1047166" y="0"/>
                </a:lnTo>
                <a:lnTo>
                  <a:pt x="1047166" y="1132236"/>
                </a:lnTo>
                <a:lnTo>
                  <a:pt x="4390" y="1132236"/>
                </a:lnTo>
                <a:lnTo>
                  <a:pt x="0" y="1045295"/>
                </a:lnTo>
                <a:lnTo>
                  <a:pt x="5397" y="938420"/>
                </a:lnTo>
                <a:cubicBezTo>
                  <a:pt x="58927" y="411324"/>
                  <a:pt x="504076" y="0"/>
                  <a:pt x="1045295"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324000" rIns="144000" bIns="47486" rtlCol="0" anchor="ctr">
            <a:noAutofit/>
          </a:bodyPr>
          <a:p>
            <a:pPr algn="ctr"/>
            <a:r>
              <a:rPr lang="en-US" altLang="zh-CN" sz="2800" b="1" dirty="0">
                <a:solidFill>
                  <a:srgbClr val="FFFFFF"/>
                </a:solidFill>
                <a:latin typeface="+mn-ea"/>
              </a:rPr>
              <a:t>04</a:t>
            </a:r>
            <a:endParaRPr lang="zh-CN" altLang="zh-CN" sz="2800" b="1" dirty="0">
              <a:solidFill>
                <a:srgbClr val="FFFFFF"/>
              </a:solidFill>
              <a:latin typeface="+mn-ea"/>
            </a:endParaRPr>
          </a:p>
        </p:txBody>
      </p:sp>
      <p:sp>
        <p:nvSpPr>
          <p:cNvPr id="12" name="任意多边形: 形状 98"/>
          <p:cNvSpPr/>
          <p:nvPr>
            <p:custDataLst>
              <p:tags r:id="rId11"/>
            </p:custDataLst>
          </p:nvPr>
        </p:nvSpPr>
        <p:spPr>
          <a:xfrm flipH="1">
            <a:off x="6298894" y="3139458"/>
            <a:ext cx="5197969" cy="1529564"/>
          </a:xfrm>
          <a:custGeom>
            <a:avLst/>
            <a:gdLst>
              <a:gd name="connsiteX0" fmla="*/ 133648 w 5197663"/>
              <a:gd name="connsiteY0" fmla="*/ 54697 h 1529474"/>
              <a:gd name="connsiteX1" fmla="*/ 59477 w 5197663"/>
              <a:gd name="connsiteY1" fmla="*/ 128868 h 1529474"/>
              <a:gd name="connsiteX2" fmla="*/ 59477 w 5197663"/>
              <a:gd name="connsiteY2" fmla="*/ 1400606 h 1529474"/>
              <a:gd name="connsiteX3" fmla="*/ 133648 w 5197663"/>
              <a:gd name="connsiteY3" fmla="*/ 1474777 h 1529474"/>
              <a:gd name="connsiteX4" fmla="*/ 5064014 w 5197663"/>
              <a:gd name="connsiteY4" fmla="*/ 1474777 h 1529474"/>
              <a:gd name="connsiteX5" fmla="*/ 5138185 w 5197663"/>
              <a:gd name="connsiteY5" fmla="*/ 1400606 h 1529474"/>
              <a:gd name="connsiteX6" fmla="*/ 5138185 w 5197663"/>
              <a:gd name="connsiteY6" fmla="*/ 128868 h 1529474"/>
              <a:gd name="connsiteX7" fmla="*/ 5064014 w 5197663"/>
              <a:gd name="connsiteY7" fmla="*/ 54697 h 1529474"/>
              <a:gd name="connsiteX8" fmla="*/ 81720 w 5197663"/>
              <a:gd name="connsiteY8" fmla="*/ 0 h 1529474"/>
              <a:gd name="connsiteX9" fmla="*/ 5115943 w 5197663"/>
              <a:gd name="connsiteY9" fmla="*/ 0 h 1529474"/>
              <a:gd name="connsiteX10" fmla="*/ 5197663 w 5197663"/>
              <a:gd name="connsiteY10" fmla="*/ 81720 h 1529474"/>
              <a:gd name="connsiteX11" fmla="*/ 5197663 w 5197663"/>
              <a:gd name="connsiteY11" fmla="*/ 1447754 h 1529474"/>
              <a:gd name="connsiteX12" fmla="*/ 5115943 w 5197663"/>
              <a:gd name="connsiteY12" fmla="*/ 1529474 h 1529474"/>
              <a:gd name="connsiteX13" fmla="*/ 81720 w 5197663"/>
              <a:gd name="connsiteY13" fmla="*/ 1529474 h 1529474"/>
              <a:gd name="connsiteX14" fmla="*/ 0 w 5197663"/>
              <a:gd name="connsiteY14" fmla="*/ 1447754 h 1529474"/>
              <a:gd name="connsiteX15" fmla="*/ 0 w 5197663"/>
              <a:gd name="connsiteY15" fmla="*/ 81720 h 1529474"/>
              <a:gd name="connsiteX16" fmla="*/ 81720 w 5197663"/>
              <a:gd name="connsiteY16" fmla="*/ 0 h 15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97663" h="1529474">
                <a:moveTo>
                  <a:pt x="133648" y="54697"/>
                </a:moveTo>
                <a:cubicBezTo>
                  <a:pt x="92684" y="54697"/>
                  <a:pt x="59477" y="87904"/>
                  <a:pt x="59477" y="128868"/>
                </a:cubicBezTo>
                <a:lnTo>
                  <a:pt x="59477" y="1400606"/>
                </a:lnTo>
                <a:cubicBezTo>
                  <a:pt x="59477" y="1441570"/>
                  <a:pt x="92684" y="1474777"/>
                  <a:pt x="133648" y="1474777"/>
                </a:cubicBezTo>
                <a:lnTo>
                  <a:pt x="5064014" y="1474777"/>
                </a:lnTo>
                <a:cubicBezTo>
                  <a:pt x="5104978" y="1474777"/>
                  <a:pt x="5138185" y="1441570"/>
                  <a:pt x="5138185" y="1400606"/>
                </a:cubicBezTo>
                <a:lnTo>
                  <a:pt x="5138185" y="128868"/>
                </a:lnTo>
                <a:cubicBezTo>
                  <a:pt x="5138185" y="87904"/>
                  <a:pt x="5104978" y="54697"/>
                  <a:pt x="5064014" y="54697"/>
                </a:cubicBezTo>
                <a:close/>
                <a:moveTo>
                  <a:pt x="81720" y="0"/>
                </a:moveTo>
                <a:lnTo>
                  <a:pt x="5115943" y="0"/>
                </a:lnTo>
                <a:cubicBezTo>
                  <a:pt x="5161076" y="0"/>
                  <a:pt x="5197663" y="36587"/>
                  <a:pt x="5197663" y="81720"/>
                </a:cubicBezTo>
                <a:lnTo>
                  <a:pt x="5197663" y="1447754"/>
                </a:lnTo>
                <a:cubicBezTo>
                  <a:pt x="5197663" y="1492887"/>
                  <a:pt x="5161076" y="1529474"/>
                  <a:pt x="5115943" y="1529474"/>
                </a:cubicBezTo>
                <a:lnTo>
                  <a:pt x="81720" y="1529474"/>
                </a:lnTo>
                <a:cubicBezTo>
                  <a:pt x="36587" y="1529474"/>
                  <a:pt x="0" y="1492887"/>
                  <a:pt x="0" y="1447754"/>
                </a:cubicBezTo>
                <a:lnTo>
                  <a:pt x="0" y="81720"/>
                </a:lnTo>
                <a:cubicBezTo>
                  <a:pt x="0" y="36587"/>
                  <a:pt x="36587" y="0"/>
                  <a:pt x="8172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1253264" tIns="177358" rIns="322370" bIns="177357" rtlCol="0" anchor="ctr">
            <a:noAutofit/>
          </a:bodyPr>
          <a:p>
            <a:pPr algn="just">
              <a:lnSpc>
                <a:spcPct val="150000"/>
              </a:lnSpc>
            </a:pPr>
            <a:r>
              <a:rPr lang="zh-CN" altLang="zh-CN" sz="1300" dirty="0">
                <a:solidFill>
                  <a:srgbClr val="262626"/>
                </a:solidFill>
                <a:latin typeface="+mn-ea"/>
                <a:sym typeface="+mn-ea"/>
              </a:rPr>
              <a:t>完成长仪厂锅炉房拆除及垃圾清理项目；</a:t>
            </a:r>
            <a:endParaRPr lang="zh-CN" altLang="zh-CN" sz="1300" dirty="0">
              <a:solidFill>
                <a:schemeClr val="tx1">
                  <a:lumMod val="85000"/>
                  <a:lumOff val="15000"/>
                </a:schemeClr>
              </a:solidFill>
              <a:latin typeface="+mn-ea"/>
            </a:endParaRPr>
          </a:p>
        </p:txBody>
      </p:sp>
      <p:sp>
        <p:nvSpPr>
          <p:cNvPr id="13" name="任意多边形: 形状 99"/>
          <p:cNvSpPr/>
          <p:nvPr>
            <p:custDataLst>
              <p:tags r:id="rId12"/>
            </p:custDataLst>
          </p:nvPr>
        </p:nvSpPr>
        <p:spPr>
          <a:xfrm flipH="1">
            <a:off x="6341442" y="5442738"/>
            <a:ext cx="888189" cy="889252"/>
          </a:xfrm>
          <a:custGeom>
            <a:avLst/>
            <a:gdLst>
              <a:gd name="connsiteX0" fmla="*/ 0 w 1047166"/>
              <a:gd name="connsiteY0" fmla="*/ 1045294 h 1132236"/>
              <a:gd name="connsiteX1" fmla="*/ 0 w 1047166"/>
              <a:gd name="connsiteY1" fmla="*/ 1045295 h 1132236"/>
              <a:gd name="connsiteX2" fmla="*/ 0 w 1047166"/>
              <a:gd name="connsiteY2" fmla="*/ 1045295 h 1132236"/>
              <a:gd name="connsiteX3" fmla="*/ 1045295 w 1047166"/>
              <a:gd name="connsiteY3" fmla="*/ 0 h 1132236"/>
              <a:gd name="connsiteX4" fmla="*/ 1047166 w 1047166"/>
              <a:gd name="connsiteY4" fmla="*/ 0 h 1132236"/>
              <a:gd name="connsiteX5" fmla="*/ 1047166 w 1047166"/>
              <a:gd name="connsiteY5" fmla="*/ 1132236 h 1132236"/>
              <a:gd name="connsiteX6" fmla="*/ 4390 w 1047166"/>
              <a:gd name="connsiteY6" fmla="*/ 1132236 h 1132236"/>
              <a:gd name="connsiteX7" fmla="*/ 0 w 1047166"/>
              <a:gd name="connsiteY7" fmla="*/ 1045295 h 1132236"/>
              <a:gd name="connsiteX8" fmla="*/ 5397 w 1047166"/>
              <a:gd name="connsiteY8" fmla="*/ 938420 h 1132236"/>
              <a:gd name="connsiteX9" fmla="*/ 1045295 w 1047166"/>
              <a:gd name="connsiteY9" fmla="*/ 0 h 1132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166" h="1132236">
                <a:moveTo>
                  <a:pt x="0" y="1045294"/>
                </a:moveTo>
                <a:lnTo>
                  <a:pt x="0" y="1045295"/>
                </a:lnTo>
                <a:lnTo>
                  <a:pt x="0" y="1045295"/>
                </a:lnTo>
                <a:close/>
                <a:moveTo>
                  <a:pt x="1045295" y="0"/>
                </a:moveTo>
                <a:lnTo>
                  <a:pt x="1047166" y="0"/>
                </a:lnTo>
                <a:lnTo>
                  <a:pt x="1047166" y="1132236"/>
                </a:lnTo>
                <a:lnTo>
                  <a:pt x="4390" y="1132236"/>
                </a:lnTo>
                <a:lnTo>
                  <a:pt x="0" y="1045295"/>
                </a:lnTo>
                <a:lnTo>
                  <a:pt x="5397" y="938420"/>
                </a:lnTo>
                <a:cubicBezTo>
                  <a:pt x="58927" y="411324"/>
                  <a:pt x="504076" y="0"/>
                  <a:pt x="1045295"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324000" rIns="144000" bIns="47486" rtlCol="0" anchor="ctr">
            <a:noAutofit/>
          </a:bodyPr>
          <a:p>
            <a:pPr algn="ctr"/>
            <a:r>
              <a:rPr lang="en-US" altLang="zh-CN" sz="2800" b="1" dirty="0">
                <a:solidFill>
                  <a:srgbClr val="FFFFFF"/>
                </a:solidFill>
                <a:latin typeface="+mn-ea"/>
              </a:rPr>
              <a:t>06</a:t>
            </a:r>
            <a:endParaRPr lang="zh-CN" altLang="zh-CN" sz="2800" b="1" dirty="0">
              <a:solidFill>
                <a:srgbClr val="FFFFFF"/>
              </a:solidFill>
              <a:latin typeface="+mn-ea"/>
            </a:endParaRPr>
          </a:p>
        </p:txBody>
      </p:sp>
      <p:sp>
        <p:nvSpPr>
          <p:cNvPr id="14" name="任意多边形: 形状 102"/>
          <p:cNvSpPr/>
          <p:nvPr>
            <p:custDataLst>
              <p:tags r:id="rId13"/>
            </p:custDataLst>
          </p:nvPr>
        </p:nvSpPr>
        <p:spPr>
          <a:xfrm flipH="1">
            <a:off x="6298894" y="4803255"/>
            <a:ext cx="5197969" cy="1529564"/>
          </a:xfrm>
          <a:custGeom>
            <a:avLst/>
            <a:gdLst>
              <a:gd name="connsiteX0" fmla="*/ 133648 w 5197663"/>
              <a:gd name="connsiteY0" fmla="*/ 54697 h 1529474"/>
              <a:gd name="connsiteX1" fmla="*/ 59477 w 5197663"/>
              <a:gd name="connsiteY1" fmla="*/ 128868 h 1529474"/>
              <a:gd name="connsiteX2" fmla="*/ 59477 w 5197663"/>
              <a:gd name="connsiteY2" fmla="*/ 1400606 h 1529474"/>
              <a:gd name="connsiteX3" fmla="*/ 133648 w 5197663"/>
              <a:gd name="connsiteY3" fmla="*/ 1474777 h 1529474"/>
              <a:gd name="connsiteX4" fmla="*/ 5064014 w 5197663"/>
              <a:gd name="connsiteY4" fmla="*/ 1474777 h 1529474"/>
              <a:gd name="connsiteX5" fmla="*/ 5138185 w 5197663"/>
              <a:gd name="connsiteY5" fmla="*/ 1400606 h 1529474"/>
              <a:gd name="connsiteX6" fmla="*/ 5138185 w 5197663"/>
              <a:gd name="connsiteY6" fmla="*/ 128868 h 1529474"/>
              <a:gd name="connsiteX7" fmla="*/ 5064014 w 5197663"/>
              <a:gd name="connsiteY7" fmla="*/ 54697 h 1529474"/>
              <a:gd name="connsiteX8" fmla="*/ 81720 w 5197663"/>
              <a:gd name="connsiteY8" fmla="*/ 0 h 1529474"/>
              <a:gd name="connsiteX9" fmla="*/ 5115943 w 5197663"/>
              <a:gd name="connsiteY9" fmla="*/ 0 h 1529474"/>
              <a:gd name="connsiteX10" fmla="*/ 5197663 w 5197663"/>
              <a:gd name="connsiteY10" fmla="*/ 81720 h 1529474"/>
              <a:gd name="connsiteX11" fmla="*/ 5197663 w 5197663"/>
              <a:gd name="connsiteY11" fmla="*/ 1447754 h 1529474"/>
              <a:gd name="connsiteX12" fmla="*/ 5115943 w 5197663"/>
              <a:gd name="connsiteY12" fmla="*/ 1529474 h 1529474"/>
              <a:gd name="connsiteX13" fmla="*/ 81720 w 5197663"/>
              <a:gd name="connsiteY13" fmla="*/ 1529474 h 1529474"/>
              <a:gd name="connsiteX14" fmla="*/ 0 w 5197663"/>
              <a:gd name="connsiteY14" fmla="*/ 1447754 h 1529474"/>
              <a:gd name="connsiteX15" fmla="*/ 0 w 5197663"/>
              <a:gd name="connsiteY15" fmla="*/ 81720 h 1529474"/>
              <a:gd name="connsiteX16" fmla="*/ 81720 w 5197663"/>
              <a:gd name="connsiteY16" fmla="*/ 0 h 15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97663" h="1529474">
                <a:moveTo>
                  <a:pt x="133648" y="54697"/>
                </a:moveTo>
                <a:cubicBezTo>
                  <a:pt x="92684" y="54697"/>
                  <a:pt x="59477" y="87904"/>
                  <a:pt x="59477" y="128868"/>
                </a:cubicBezTo>
                <a:lnTo>
                  <a:pt x="59477" y="1400606"/>
                </a:lnTo>
                <a:cubicBezTo>
                  <a:pt x="59477" y="1441570"/>
                  <a:pt x="92684" y="1474777"/>
                  <a:pt x="133648" y="1474777"/>
                </a:cubicBezTo>
                <a:lnTo>
                  <a:pt x="5064014" y="1474777"/>
                </a:lnTo>
                <a:cubicBezTo>
                  <a:pt x="5104978" y="1474777"/>
                  <a:pt x="5138185" y="1441570"/>
                  <a:pt x="5138185" y="1400606"/>
                </a:cubicBezTo>
                <a:lnTo>
                  <a:pt x="5138185" y="128868"/>
                </a:lnTo>
                <a:cubicBezTo>
                  <a:pt x="5138185" y="87904"/>
                  <a:pt x="5104978" y="54697"/>
                  <a:pt x="5064014" y="54697"/>
                </a:cubicBezTo>
                <a:close/>
                <a:moveTo>
                  <a:pt x="81720" y="0"/>
                </a:moveTo>
                <a:lnTo>
                  <a:pt x="5115943" y="0"/>
                </a:lnTo>
                <a:cubicBezTo>
                  <a:pt x="5161076" y="0"/>
                  <a:pt x="5197663" y="36587"/>
                  <a:pt x="5197663" y="81720"/>
                </a:cubicBezTo>
                <a:lnTo>
                  <a:pt x="5197663" y="1447754"/>
                </a:lnTo>
                <a:cubicBezTo>
                  <a:pt x="5197663" y="1492887"/>
                  <a:pt x="5161076" y="1529474"/>
                  <a:pt x="5115943" y="1529474"/>
                </a:cubicBezTo>
                <a:lnTo>
                  <a:pt x="81720" y="1529474"/>
                </a:lnTo>
                <a:cubicBezTo>
                  <a:pt x="36587" y="1529474"/>
                  <a:pt x="0" y="1492887"/>
                  <a:pt x="0" y="1447754"/>
                </a:cubicBezTo>
                <a:lnTo>
                  <a:pt x="0" y="81720"/>
                </a:lnTo>
                <a:cubicBezTo>
                  <a:pt x="0" y="36587"/>
                  <a:pt x="36587" y="0"/>
                  <a:pt x="8172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1253264" tIns="177358" rIns="322370" bIns="177357" rtlCol="0" anchor="ctr">
            <a:noAutofit/>
          </a:bodyPr>
          <a:p>
            <a:pPr algn="just">
              <a:lnSpc>
                <a:spcPct val="150000"/>
              </a:lnSpc>
            </a:pPr>
            <a:r>
              <a:rPr lang="zh-CN" altLang="zh-CN" sz="1300" dirty="0">
                <a:solidFill>
                  <a:srgbClr val="262626"/>
                </a:solidFill>
                <a:latin typeface="+mn-ea"/>
                <a:sym typeface="+mn-ea"/>
              </a:rPr>
              <a:t>完成德隆房地产有限公司SH2013-4号宗地土地熟化项目成本及利息返还；</a:t>
            </a:r>
            <a:endParaRPr lang="zh-CN" altLang="zh-CN" sz="1300">
              <a:solidFill>
                <a:schemeClr val="tx1">
                  <a:lumMod val="85000"/>
                  <a:lumOff val="15000"/>
                </a:schemeClr>
              </a:solidFill>
              <a:latin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696000" y="394405"/>
            <a:ext cx="10800000" cy="792000"/>
          </a:xfrm>
        </p:spPr>
        <p:txBody>
          <a:bodyPr/>
          <a:lstStyle/>
          <a:p>
            <a:r>
              <a:rPr lang="zh-CN" altLang="en-US" dirty="0"/>
              <a:t>项目绩效目标</a:t>
            </a:r>
            <a:endParaRPr lang="zh-CN" altLang="en-US" dirty="0"/>
          </a:p>
        </p:txBody>
      </p:sp>
      <p:sp>
        <p:nvSpPr>
          <p:cNvPr id="2" name="任意多边形: 形状 53"/>
          <p:cNvSpPr/>
          <p:nvPr>
            <p:custDataLst>
              <p:tags r:id="rId2"/>
            </p:custDataLst>
          </p:nvPr>
        </p:nvSpPr>
        <p:spPr>
          <a:xfrm>
            <a:off x="4962141" y="2105617"/>
            <a:ext cx="888189" cy="889252"/>
          </a:xfrm>
          <a:custGeom>
            <a:avLst/>
            <a:gdLst>
              <a:gd name="connsiteX0" fmla="*/ 0 w 1047166"/>
              <a:gd name="connsiteY0" fmla="*/ 1045294 h 1132236"/>
              <a:gd name="connsiteX1" fmla="*/ 0 w 1047166"/>
              <a:gd name="connsiteY1" fmla="*/ 1045295 h 1132236"/>
              <a:gd name="connsiteX2" fmla="*/ 0 w 1047166"/>
              <a:gd name="connsiteY2" fmla="*/ 1045295 h 1132236"/>
              <a:gd name="connsiteX3" fmla="*/ 1045295 w 1047166"/>
              <a:gd name="connsiteY3" fmla="*/ 0 h 1132236"/>
              <a:gd name="connsiteX4" fmla="*/ 1047166 w 1047166"/>
              <a:gd name="connsiteY4" fmla="*/ 0 h 1132236"/>
              <a:gd name="connsiteX5" fmla="*/ 1047166 w 1047166"/>
              <a:gd name="connsiteY5" fmla="*/ 1132236 h 1132236"/>
              <a:gd name="connsiteX6" fmla="*/ 4390 w 1047166"/>
              <a:gd name="connsiteY6" fmla="*/ 1132236 h 1132236"/>
              <a:gd name="connsiteX7" fmla="*/ 0 w 1047166"/>
              <a:gd name="connsiteY7" fmla="*/ 1045295 h 1132236"/>
              <a:gd name="connsiteX8" fmla="*/ 5397 w 1047166"/>
              <a:gd name="connsiteY8" fmla="*/ 938420 h 1132236"/>
              <a:gd name="connsiteX9" fmla="*/ 1045295 w 1047166"/>
              <a:gd name="connsiteY9" fmla="*/ 0 h 1132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166" h="1132236">
                <a:moveTo>
                  <a:pt x="0" y="1045294"/>
                </a:moveTo>
                <a:lnTo>
                  <a:pt x="0" y="1045295"/>
                </a:lnTo>
                <a:lnTo>
                  <a:pt x="0" y="1045295"/>
                </a:lnTo>
                <a:close/>
                <a:moveTo>
                  <a:pt x="1045295" y="0"/>
                </a:moveTo>
                <a:lnTo>
                  <a:pt x="1047166" y="0"/>
                </a:lnTo>
                <a:lnTo>
                  <a:pt x="1047166" y="1132236"/>
                </a:lnTo>
                <a:lnTo>
                  <a:pt x="4390" y="1132236"/>
                </a:lnTo>
                <a:lnTo>
                  <a:pt x="0" y="1045295"/>
                </a:lnTo>
                <a:lnTo>
                  <a:pt x="5397" y="938420"/>
                </a:lnTo>
                <a:cubicBezTo>
                  <a:pt x="58927" y="411324"/>
                  <a:pt x="504076" y="0"/>
                  <a:pt x="1045295"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324000" rIns="0" bIns="47486" rtlCol="0" anchor="ctr">
            <a:noAutofit/>
          </a:bodyPr>
          <a:p>
            <a:pPr algn="ctr"/>
            <a:r>
              <a:rPr lang="en-US" altLang="zh-CN" sz="2800" b="1" dirty="0">
                <a:solidFill>
                  <a:srgbClr val="FFFFFF"/>
                </a:solidFill>
                <a:latin typeface="+mn-ea"/>
              </a:rPr>
              <a:t>07</a:t>
            </a:r>
            <a:endParaRPr lang="zh-CN" altLang="zh-CN" sz="2800" b="1" dirty="0">
              <a:solidFill>
                <a:srgbClr val="FFFFFF"/>
              </a:solidFill>
              <a:latin typeface="+mn-ea"/>
            </a:endParaRPr>
          </a:p>
        </p:txBody>
      </p:sp>
      <p:sp>
        <p:nvSpPr>
          <p:cNvPr id="4" name="任意多边形: 形状 56"/>
          <p:cNvSpPr/>
          <p:nvPr>
            <p:custDataLst>
              <p:tags r:id="rId3"/>
            </p:custDataLst>
          </p:nvPr>
        </p:nvSpPr>
        <p:spPr>
          <a:xfrm>
            <a:off x="695325" y="1476295"/>
            <a:ext cx="5197969" cy="1529564"/>
          </a:xfrm>
          <a:custGeom>
            <a:avLst/>
            <a:gdLst>
              <a:gd name="connsiteX0" fmla="*/ 133648 w 5197663"/>
              <a:gd name="connsiteY0" fmla="*/ 54697 h 1529474"/>
              <a:gd name="connsiteX1" fmla="*/ 59477 w 5197663"/>
              <a:gd name="connsiteY1" fmla="*/ 128868 h 1529474"/>
              <a:gd name="connsiteX2" fmla="*/ 59477 w 5197663"/>
              <a:gd name="connsiteY2" fmla="*/ 1400606 h 1529474"/>
              <a:gd name="connsiteX3" fmla="*/ 133648 w 5197663"/>
              <a:gd name="connsiteY3" fmla="*/ 1474777 h 1529474"/>
              <a:gd name="connsiteX4" fmla="*/ 5064014 w 5197663"/>
              <a:gd name="connsiteY4" fmla="*/ 1474777 h 1529474"/>
              <a:gd name="connsiteX5" fmla="*/ 5138185 w 5197663"/>
              <a:gd name="connsiteY5" fmla="*/ 1400606 h 1529474"/>
              <a:gd name="connsiteX6" fmla="*/ 5138185 w 5197663"/>
              <a:gd name="connsiteY6" fmla="*/ 128868 h 1529474"/>
              <a:gd name="connsiteX7" fmla="*/ 5064014 w 5197663"/>
              <a:gd name="connsiteY7" fmla="*/ 54697 h 1529474"/>
              <a:gd name="connsiteX8" fmla="*/ 81720 w 5197663"/>
              <a:gd name="connsiteY8" fmla="*/ 0 h 1529474"/>
              <a:gd name="connsiteX9" fmla="*/ 5115943 w 5197663"/>
              <a:gd name="connsiteY9" fmla="*/ 0 h 1529474"/>
              <a:gd name="connsiteX10" fmla="*/ 5197663 w 5197663"/>
              <a:gd name="connsiteY10" fmla="*/ 81720 h 1529474"/>
              <a:gd name="connsiteX11" fmla="*/ 5197663 w 5197663"/>
              <a:gd name="connsiteY11" fmla="*/ 1447754 h 1529474"/>
              <a:gd name="connsiteX12" fmla="*/ 5115943 w 5197663"/>
              <a:gd name="connsiteY12" fmla="*/ 1529474 h 1529474"/>
              <a:gd name="connsiteX13" fmla="*/ 81720 w 5197663"/>
              <a:gd name="connsiteY13" fmla="*/ 1529474 h 1529474"/>
              <a:gd name="connsiteX14" fmla="*/ 0 w 5197663"/>
              <a:gd name="connsiteY14" fmla="*/ 1447754 h 1529474"/>
              <a:gd name="connsiteX15" fmla="*/ 0 w 5197663"/>
              <a:gd name="connsiteY15" fmla="*/ 81720 h 1529474"/>
              <a:gd name="connsiteX16" fmla="*/ 81720 w 5197663"/>
              <a:gd name="connsiteY16" fmla="*/ 0 h 15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97663" h="1529474">
                <a:moveTo>
                  <a:pt x="133648" y="54697"/>
                </a:moveTo>
                <a:cubicBezTo>
                  <a:pt x="92684" y="54697"/>
                  <a:pt x="59477" y="87904"/>
                  <a:pt x="59477" y="128868"/>
                </a:cubicBezTo>
                <a:lnTo>
                  <a:pt x="59477" y="1400606"/>
                </a:lnTo>
                <a:cubicBezTo>
                  <a:pt x="59477" y="1441570"/>
                  <a:pt x="92684" y="1474777"/>
                  <a:pt x="133648" y="1474777"/>
                </a:cubicBezTo>
                <a:lnTo>
                  <a:pt x="5064014" y="1474777"/>
                </a:lnTo>
                <a:cubicBezTo>
                  <a:pt x="5104978" y="1474777"/>
                  <a:pt x="5138185" y="1441570"/>
                  <a:pt x="5138185" y="1400606"/>
                </a:cubicBezTo>
                <a:lnTo>
                  <a:pt x="5138185" y="128868"/>
                </a:lnTo>
                <a:cubicBezTo>
                  <a:pt x="5138185" y="87904"/>
                  <a:pt x="5104978" y="54697"/>
                  <a:pt x="5064014" y="54697"/>
                </a:cubicBezTo>
                <a:close/>
                <a:moveTo>
                  <a:pt x="81720" y="0"/>
                </a:moveTo>
                <a:lnTo>
                  <a:pt x="5115943" y="0"/>
                </a:lnTo>
                <a:cubicBezTo>
                  <a:pt x="5161076" y="0"/>
                  <a:pt x="5197663" y="36587"/>
                  <a:pt x="5197663" y="81720"/>
                </a:cubicBezTo>
                <a:lnTo>
                  <a:pt x="5197663" y="1447754"/>
                </a:lnTo>
                <a:cubicBezTo>
                  <a:pt x="5197663" y="1492887"/>
                  <a:pt x="5161076" y="1529474"/>
                  <a:pt x="5115943" y="1529474"/>
                </a:cubicBezTo>
                <a:lnTo>
                  <a:pt x="81720" y="1529474"/>
                </a:lnTo>
                <a:cubicBezTo>
                  <a:pt x="36587" y="1529474"/>
                  <a:pt x="0" y="1492887"/>
                  <a:pt x="0" y="1447754"/>
                </a:cubicBezTo>
                <a:lnTo>
                  <a:pt x="0" y="81720"/>
                </a:lnTo>
                <a:cubicBezTo>
                  <a:pt x="0" y="36587"/>
                  <a:pt x="36587" y="0"/>
                  <a:pt x="8172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322371" tIns="177358" rIns="1253264" bIns="177357" rtlCol="0" anchor="ctr">
            <a:noAutofit/>
          </a:bodyPr>
          <a:p>
            <a:pPr algn="just">
              <a:lnSpc>
                <a:spcPct val="150000"/>
              </a:lnSpc>
            </a:pPr>
            <a:r>
              <a:rPr lang="zh-CN" altLang="zh-CN" sz="1300" dirty="0">
                <a:solidFill>
                  <a:schemeClr val="tx1">
                    <a:lumMod val="85000"/>
                    <a:lumOff val="15000"/>
                  </a:schemeClr>
                </a:solidFill>
                <a:latin typeface="+mn-ea"/>
              </a:rPr>
              <a:t>完成韵盛合房地产开发有限公司SH2016-2号宗地土地熟化项目成本及利息返还；</a:t>
            </a:r>
            <a:endParaRPr lang="zh-CN" altLang="zh-CN" sz="1300" dirty="0">
              <a:solidFill>
                <a:schemeClr val="tx1">
                  <a:lumMod val="85000"/>
                  <a:lumOff val="15000"/>
                </a:schemeClr>
              </a:solidFill>
              <a:latin typeface="+mn-ea"/>
            </a:endParaRPr>
          </a:p>
        </p:txBody>
      </p:sp>
      <p:sp>
        <p:nvSpPr>
          <p:cNvPr id="5" name="任意多边形: 形状 61"/>
          <p:cNvSpPr/>
          <p:nvPr>
            <p:custDataLst>
              <p:tags r:id="rId4"/>
            </p:custDataLst>
          </p:nvPr>
        </p:nvSpPr>
        <p:spPr>
          <a:xfrm>
            <a:off x="4962141" y="3779575"/>
            <a:ext cx="888190" cy="889252"/>
          </a:xfrm>
          <a:custGeom>
            <a:avLst/>
            <a:gdLst>
              <a:gd name="connsiteX0" fmla="*/ 0 w 1047166"/>
              <a:gd name="connsiteY0" fmla="*/ 1045294 h 1132236"/>
              <a:gd name="connsiteX1" fmla="*/ 0 w 1047166"/>
              <a:gd name="connsiteY1" fmla="*/ 1045295 h 1132236"/>
              <a:gd name="connsiteX2" fmla="*/ 0 w 1047166"/>
              <a:gd name="connsiteY2" fmla="*/ 1045295 h 1132236"/>
              <a:gd name="connsiteX3" fmla="*/ 1045295 w 1047166"/>
              <a:gd name="connsiteY3" fmla="*/ 0 h 1132236"/>
              <a:gd name="connsiteX4" fmla="*/ 1047166 w 1047166"/>
              <a:gd name="connsiteY4" fmla="*/ 0 h 1132236"/>
              <a:gd name="connsiteX5" fmla="*/ 1047166 w 1047166"/>
              <a:gd name="connsiteY5" fmla="*/ 1132236 h 1132236"/>
              <a:gd name="connsiteX6" fmla="*/ 4390 w 1047166"/>
              <a:gd name="connsiteY6" fmla="*/ 1132236 h 1132236"/>
              <a:gd name="connsiteX7" fmla="*/ 0 w 1047166"/>
              <a:gd name="connsiteY7" fmla="*/ 1045295 h 1132236"/>
              <a:gd name="connsiteX8" fmla="*/ 5397 w 1047166"/>
              <a:gd name="connsiteY8" fmla="*/ 938420 h 1132236"/>
              <a:gd name="connsiteX9" fmla="*/ 1045295 w 1047166"/>
              <a:gd name="connsiteY9" fmla="*/ 0 h 1132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166" h="1132236">
                <a:moveTo>
                  <a:pt x="0" y="1045294"/>
                </a:moveTo>
                <a:lnTo>
                  <a:pt x="0" y="1045295"/>
                </a:lnTo>
                <a:lnTo>
                  <a:pt x="0" y="1045295"/>
                </a:lnTo>
                <a:close/>
                <a:moveTo>
                  <a:pt x="1045295" y="0"/>
                </a:moveTo>
                <a:lnTo>
                  <a:pt x="1047166" y="0"/>
                </a:lnTo>
                <a:lnTo>
                  <a:pt x="1047166" y="1132236"/>
                </a:lnTo>
                <a:lnTo>
                  <a:pt x="4390" y="1132236"/>
                </a:lnTo>
                <a:lnTo>
                  <a:pt x="0" y="1045295"/>
                </a:lnTo>
                <a:lnTo>
                  <a:pt x="5397" y="938420"/>
                </a:lnTo>
                <a:cubicBezTo>
                  <a:pt x="58927" y="411324"/>
                  <a:pt x="504076" y="0"/>
                  <a:pt x="1045295"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324000" rIns="0" bIns="47486" rtlCol="0" anchor="ctr">
            <a:noAutofit/>
          </a:bodyPr>
          <a:p>
            <a:pPr algn="ctr"/>
            <a:r>
              <a:rPr lang="en-US" altLang="zh-CN" sz="2800" b="1" dirty="0">
                <a:solidFill>
                  <a:srgbClr val="FFFFFF"/>
                </a:solidFill>
                <a:latin typeface="+mn-ea"/>
              </a:rPr>
              <a:t>09</a:t>
            </a:r>
            <a:endParaRPr lang="zh-CN" altLang="zh-CN" sz="2800" b="1" dirty="0">
              <a:solidFill>
                <a:srgbClr val="FFFFFF"/>
              </a:solidFill>
              <a:latin typeface="+mn-ea"/>
            </a:endParaRPr>
          </a:p>
        </p:txBody>
      </p:sp>
      <p:sp>
        <p:nvSpPr>
          <p:cNvPr id="6" name="任意多边形: 形状 64"/>
          <p:cNvSpPr/>
          <p:nvPr>
            <p:custDataLst>
              <p:tags r:id="rId5"/>
            </p:custDataLst>
          </p:nvPr>
        </p:nvSpPr>
        <p:spPr>
          <a:xfrm>
            <a:off x="695325" y="3139458"/>
            <a:ext cx="5197969" cy="1529564"/>
          </a:xfrm>
          <a:custGeom>
            <a:avLst/>
            <a:gdLst>
              <a:gd name="connsiteX0" fmla="*/ 133648 w 5197663"/>
              <a:gd name="connsiteY0" fmla="*/ 54697 h 1529474"/>
              <a:gd name="connsiteX1" fmla="*/ 59477 w 5197663"/>
              <a:gd name="connsiteY1" fmla="*/ 128868 h 1529474"/>
              <a:gd name="connsiteX2" fmla="*/ 59477 w 5197663"/>
              <a:gd name="connsiteY2" fmla="*/ 1400606 h 1529474"/>
              <a:gd name="connsiteX3" fmla="*/ 133648 w 5197663"/>
              <a:gd name="connsiteY3" fmla="*/ 1474777 h 1529474"/>
              <a:gd name="connsiteX4" fmla="*/ 5064014 w 5197663"/>
              <a:gd name="connsiteY4" fmla="*/ 1474777 h 1529474"/>
              <a:gd name="connsiteX5" fmla="*/ 5138185 w 5197663"/>
              <a:gd name="connsiteY5" fmla="*/ 1400606 h 1529474"/>
              <a:gd name="connsiteX6" fmla="*/ 5138185 w 5197663"/>
              <a:gd name="connsiteY6" fmla="*/ 128868 h 1529474"/>
              <a:gd name="connsiteX7" fmla="*/ 5064014 w 5197663"/>
              <a:gd name="connsiteY7" fmla="*/ 54697 h 1529474"/>
              <a:gd name="connsiteX8" fmla="*/ 81720 w 5197663"/>
              <a:gd name="connsiteY8" fmla="*/ 0 h 1529474"/>
              <a:gd name="connsiteX9" fmla="*/ 5115943 w 5197663"/>
              <a:gd name="connsiteY9" fmla="*/ 0 h 1529474"/>
              <a:gd name="connsiteX10" fmla="*/ 5197663 w 5197663"/>
              <a:gd name="connsiteY10" fmla="*/ 81720 h 1529474"/>
              <a:gd name="connsiteX11" fmla="*/ 5197663 w 5197663"/>
              <a:gd name="connsiteY11" fmla="*/ 1447754 h 1529474"/>
              <a:gd name="connsiteX12" fmla="*/ 5115943 w 5197663"/>
              <a:gd name="connsiteY12" fmla="*/ 1529474 h 1529474"/>
              <a:gd name="connsiteX13" fmla="*/ 81720 w 5197663"/>
              <a:gd name="connsiteY13" fmla="*/ 1529474 h 1529474"/>
              <a:gd name="connsiteX14" fmla="*/ 0 w 5197663"/>
              <a:gd name="connsiteY14" fmla="*/ 1447754 h 1529474"/>
              <a:gd name="connsiteX15" fmla="*/ 0 w 5197663"/>
              <a:gd name="connsiteY15" fmla="*/ 81720 h 1529474"/>
              <a:gd name="connsiteX16" fmla="*/ 81720 w 5197663"/>
              <a:gd name="connsiteY16" fmla="*/ 0 h 15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97663" h="1529474">
                <a:moveTo>
                  <a:pt x="133648" y="54697"/>
                </a:moveTo>
                <a:cubicBezTo>
                  <a:pt x="92684" y="54697"/>
                  <a:pt x="59477" y="87904"/>
                  <a:pt x="59477" y="128868"/>
                </a:cubicBezTo>
                <a:lnTo>
                  <a:pt x="59477" y="1400606"/>
                </a:lnTo>
                <a:cubicBezTo>
                  <a:pt x="59477" y="1441570"/>
                  <a:pt x="92684" y="1474777"/>
                  <a:pt x="133648" y="1474777"/>
                </a:cubicBezTo>
                <a:lnTo>
                  <a:pt x="5064014" y="1474777"/>
                </a:lnTo>
                <a:cubicBezTo>
                  <a:pt x="5104978" y="1474777"/>
                  <a:pt x="5138185" y="1441570"/>
                  <a:pt x="5138185" y="1400606"/>
                </a:cubicBezTo>
                <a:lnTo>
                  <a:pt x="5138185" y="128868"/>
                </a:lnTo>
                <a:cubicBezTo>
                  <a:pt x="5138185" y="87904"/>
                  <a:pt x="5104978" y="54697"/>
                  <a:pt x="5064014" y="54697"/>
                </a:cubicBezTo>
                <a:close/>
                <a:moveTo>
                  <a:pt x="81720" y="0"/>
                </a:moveTo>
                <a:lnTo>
                  <a:pt x="5115943" y="0"/>
                </a:lnTo>
                <a:cubicBezTo>
                  <a:pt x="5161076" y="0"/>
                  <a:pt x="5197663" y="36587"/>
                  <a:pt x="5197663" y="81720"/>
                </a:cubicBezTo>
                <a:lnTo>
                  <a:pt x="5197663" y="1447754"/>
                </a:lnTo>
                <a:cubicBezTo>
                  <a:pt x="5197663" y="1492887"/>
                  <a:pt x="5161076" y="1529474"/>
                  <a:pt x="5115943" y="1529474"/>
                </a:cubicBezTo>
                <a:lnTo>
                  <a:pt x="81720" y="1529474"/>
                </a:lnTo>
                <a:cubicBezTo>
                  <a:pt x="36587" y="1529474"/>
                  <a:pt x="0" y="1492887"/>
                  <a:pt x="0" y="1447754"/>
                </a:cubicBezTo>
                <a:lnTo>
                  <a:pt x="0" y="81720"/>
                </a:lnTo>
                <a:cubicBezTo>
                  <a:pt x="0" y="36587"/>
                  <a:pt x="36587" y="0"/>
                  <a:pt x="8172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322371" tIns="177358" rIns="1253264" bIns="177357" rtlCol="0" anchor="ctr">
            <a:noAutofit/>
          </a:bodyPr>
          <a:p>
            <a:pPr algn="just">
              <a:lnSpc>
                <a:spcPct val="150000"/>
              </a:lnSpc>
            </a:pPr>
            <a:r>
              <a:rPr lang="zh-CN" altLang="zh-CN" sz="1300" dirty="0">
                <a:solidFill>
                  <a:schemeClr val="tx1">
                    <a:lumMod val="85000"/>
                    <a:lumOff val="15000"/>
                  </a:schemeClr>
                </a:solidFill>
                <a:latin typeface="+mn-ea"/>
              </a:rPr>
              <a:t>完成天水市人民政府招待所树木移植项目；</a:t>
            </a:r>
            <a:endParaRPr lang="zh-CN" altLang="zh-CN" sz="1300" dirty="0">
              <a:solidFill>
                <a:schemeClr val="tx1">
                  <a:lumMod val="85000"/>
                  <a:lumOff val="15000"/>
                </a:schemeClr>
              </a:solidFill>
              <a:latin typeface="+mn-ea"/>
            </a:endParaRPr>
          </a:p>
        </p:txBody>
      </p:sp>
      <p:sp>
        <p:nvSpPr>
          <p:cNvPr id="7" name="任意多边形: 形状 65"/>
          <p:cNvSpPr/>
          <p:nvPr>
            <p:custDataLst>
              <p:tags r:id="rId6"/>
            </p:custDataLst>
          </p:nvPr>
        </p:nvSpPr>
        <p:spPr>
          <a:xfrm>
            <a:off x="4962141" y="5442738"/>
            <a:ext cx="888190" cy="889252"/>
          </a:xfrm>
          <a:custGeom>
            <a:avLst/>
            <a:gdLst>
              <a:gd name="connsiteX0" fmla="*/ 0 w 1047166"/>
              <a:gd name="connsiteY0" fmla="*/ 1045294 h 1132236"/>
              <a:gd name="connsiteX1" fmla="*/ 0 w 1047166"/>
              <a:gd name="connsiteY1" fmla="*/ 1045295 h 1132236"/>
              <a:gd name="connsiteX2" fmla="*/ 0 w 1047166"/>
              <a:gd name="connsiteY2" fmla="*/ 1045295 h 1132236"/>
              <a:gd name="connsiteX3" fmla="*/ 1045295 w 1047166"/>
              <a:gd name="connsiteY3" fmla="*/ 0 h 1132236"/>
              <a:gd name="connsiteX4" fmla="*/ 1047166 w 1047166"/>
              <a:gd name="connsiteY4" fmla="*/ 0 h 1132236"/>
              <a:gd name="connsiteX5" fmla="*/ 1047166 w 1047166"/>
              <a:gd name="connsiteY5" fmla="*/ 1132236 h 1132236"/>
              <a:gd name="connsiteX6" fmla="*/ 4390 w 1047166"/>
              <a:gd name="connsiteY6" fmla="*/ 1132236 h 1132236"/>
              <a:gd name="connsiteX7" fmla="*/ 0 w 1047166"/>
              <a:gd name="connsiteY7" fmla="*/ 1045295 h 1132236"/>
              <a:gd name="connsiteX8" fmla="*/ 5397 w 1047166"/>
              <a:gd name="connsiteY8" fmla="*/ 938420 h 1132236"/>
              <a:gd name="connsiteX9" fmla="*/ 1045295 w 1047166"/>
              <a:gd name="connsiteY9" fmla="*/ 0 h 1132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166" h="1132236">
                <a:moveTo>
                  <a:pt x="0" y="1045294"/>
                </a:moveTo>
                <a:lnTo>
                  <a:pt x="0" y="1045295"/>
                </a:lnTo>
                <a:lnTo>
                  <a:pt x="0" y="1045295"/>
                </a:lnTo>
                <a:close/>
                <a:moveTo>
                  <a:pt x="1045295" y="0"/>
                </a:moveTo>
                <a:lnTo>
                  <a:pt x="1047166" y="0"/>
                </a:lnTo>
                <a:lnTo>
                  <a:pt x="1047166" y="1132236"/>
                </a:lnTo>
                <a:lnTo>
                  <a:pt x="4390" y="1132236"/>
                </a:lnTo>
                <a:lnTo>
                  <a:pt x="0" y="1045295"/>
                </a:lnTo>
                <a:lnTo>
                  <a:pt x="5397" y="938420"/>
                </a:lnTo>
                <a:cubicBezTo>
                  <a:pt x="58927" y="411324"/>
                  <a:pt x="504076" y="0"/>
                  <a:pt x="1045295"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324000" rIns="0" bIns="47486" rtlCol="0" anchor="ctr">
            <a:noAutofit/>
          </a:bodyPr>
          <a:p>
            <a:pPr algn="ctr"/>
            <a:r>
              <a:rPr lang="en-US" altLang="zh-CN" sz="2800" b="1" dirty="0">
                <a:solidFill>
                  <a:srgbClr val="FFFFFF"/>
                </a:solidFill>
                <a:latin typeface="+mn-ea"/>
              </a:rPr>
              <a:t>11</a:t>
            </a:r>
            <a:endParaRPr lang="zh-CN" altLang="zh-CN" sz="2800" b="1" dirty="0">
              <a:solidFill>
                <a:srgbClr val="FFFFFF"/>
              </a:solidFill>
              <a:latin typeface="+mn-ea"/>
            </a:endParaRPr>
          </a:p>
        </p:txBody>
      </p:sp>
      <p:sp>
        <p:nvSpPr>
          <p:cNvPr id="8" name="任意多边形: 形状 68"/>
          <p:cNvSpPr/>
          <p:nvPr>
            <p:custDataLst>
              <p:tags r:id="rId7"/>
            </p:custDataLst>
          </p:nvPr>
        </p:nvSpPr>
        <p:spPr>
          <a:xfrm>
            <a:off x="695325" y="4803255"/>
            <a:ext cx="5197969" cy="1529564"/>
          </a:xfrm>
          <a:custGeom>
            <a:avLst/>
            <a:gdLst>
              <a:gd name="connsiteX0" fmla="*/ 133648 w 5197663"/>
              <a:gd name="connsiteY0" fmla="*/ 54697 h 1529474"/>
              <a:gd name="connsiteX1" fmla="*/ 59477 w 5197663"/>
              <a:gd name="connsiteY1" fmla="*/ 128868 h 1529474"/>
              <a:gd name="connsiteX2" fmla="*/ 59477 w 5197663"/>
              <a:gd name="connsiteY2" fmla="*/ 1400606 h 1529474"/>
              <a:gd name="connsiteX3" fmla="*/ 133648 w 5197663"/>
              <a:gd name="connsiteY3" fmla="*/ 1474777 h 1529474"/>
              <a:gd name="connsiteX4" fmla="*/ 5064014 w 5197663"/>
              <a:gd name="connsiteY4" fmla="*/ 1474777 h 1529474"/>
              <a:gd name="connsiteX5" fmla="*/ 5138185 w 5197663"/>
              <a:gd name="connsiteY5" fmla="*/ 1400606 h 1529474"/>
              <a:gd name="connsiteX6" fmla="*/ 5138185 w 5197663"/>
              <a:gd name="connsiteY6" fmla="*/ 128868 h 1529474"/>
              <a:gd name="connsiteX7" fmla="*/ 5064014 w 5197663"/>
              <a:gd name="connsiteY7" fmla="*/ 54697 h 1529474"/>
              <a:gd name="connsiteX8" fmla="*/ 81720 w 5197663"/>
              <a:gd name="connsiteY8" fmla="*/ 0 h 1529474"/>
              <a:gd name="connsiteX9" fmla="*/ 5115943 w 5197663"/>
              <a:gd name="connsiteY9" fmla="*/ 0 h 1529474"/>
              <a:gd name="connsiteX10" fmla="*/ 5197663 w 5197663"/>
              <a:gd name="connsiteY10" fmla="*/ 81720 h 1529474"/>
              <a:gd name="connsiteX11" fmla="*/ 5197663 w 5197663"/>
              <a:gd name="connsiteY11" fmla="*/ 1447754 h 1529474"/>
              <a:gd name="connsiteX12" fmla="*/ 5115943 w 5197663"/>
              <a:gd name="connsiteY12" fmla="*/ 1529474 h 1529474"/>
              <a:gd name="connsiteX13" fmla="*/ 81720 w 5197663"/>
              <a:gd name="connsiteY13" fmla="*/ 1529474 h 1529474"/>
              <a:gd name="connsiteX14" fmla="*/ 0 w 5197663"/>
              <a:gd name="connsiteY14" fmla="*/ 1447754 h 1529474"/>
              <a:gd name="connsiteX15" fmla="*/ 0 w 5197663"/>
              <a:gd name="connsiteY15" fmla="*/ 81720 h 1529474"/>
              <a:gd name="connsiteX16" fmla="*/ 81720 w 5197663"/>
              <a:gd name="connsiteY16" fmla="*/ 0 h 15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97663" h="1529474">
                <a:moveTo>
                  <a:pt x="133648" y="54697"/>
                </a:moveTo>
                <a:cubicBezTo>
                  <a:pt x="92684" y="54697"/>
                  <a:pt x="59477" y="87904"/>
                  <a:pt x="59477" y="128868"/>
                </a:cubicBezTo>
                <a:lnTo>
                  <a:pt x="59477" y="1400606"/>
                </a:lnTo>
                <a:cubicBezTo>
                  <a:pt x="59477" y="1441570"/>
                  <a:pt x="92684" y="1474777"/>
                  <a:pt x="133648" y="1474777"/>
                </a:cubicBezTo>
                <a:lnTo>
                  <a:pt x="5064014" y="1474777"/>
                </a:lnTo>
                <a:cubicBezTo>
                  <a:pt x="5104978" y="1474777"/>
                  <a:pt x="5138185" y="1441570"/>
                  <a:pt x="5138185" y="1400606"/>
                </a:cubicBezTo>
                <a:lnTo>
                  <a:pt x="5138185" y="128868"/>
                </a:lnTo>
                <a:cubicBezTo>
                  <a:pt x="5138185" y="87904"/>
                  <a:pt x="5104978" y="54697"/>
                  <a:pt x="5064014" y="54697"/>
                </a:cubicBezTo>
                <a:close/>
                <a:moveTo>
                  <a:pt x="81720" y="0"/>
                </a:moveTo>
                <a:lnTo>
                  <a:pt x="5115943" y="0"/>
                </a:lnTo>
                <a:cubicBezTo>
                  <a:pt x="5161076" y="0"/>
                  <a:pt x="5197663" y="36587"/>
                  <a:pt x="5197663" y="81720"/>
                </a:cubicBezTo>
                <a:lnTo>
                  <a:pt x="5197663" y="1447754"/>
                </a:lnTo>
                <a:cubicBezTo>
                  <a:pt x="5197663" y="1492887"/>
                  <a:pt x="5161076" y="1529474"/>
                  <a:pt x="5115943" y="1529474"/>
                </a:cubicBezTo>
                <a:lnTo>
                  <a:pt x="81720" y="1529474"/>
                </a:lnTo>
                <a:cubicBezTo>
                  <a:pt x="36587" y="1529474"/>
                  <a:pt x="0" y="1492887"/>
                  <a:pt x="0" y="1447754"/>
                </a:cubicBezTo>
                <a:lnTo>
                  <a:pt x="0" y="81720"/>
                </a:lnTo>
                <a:cubicBezTo>
                  <a:pt x="0" y="36587"/>
                  <a:pt x="36587" y="0"/>
                  <a:pt x="8172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322371" tIns="177358" rIns="1253264" bIns="177357" rtlCol="0" anchor="ctr">
            <a:noAutofit/>
          </a:bodyPr>
          <a:p>
            <a:pPr algn="just">
              <a:lnSpc>
                <a:spcPct val="150000"/>
              </a:lnSpc>
            </a:pPr>
            <a:r>
              <a:rPr lang="zh-CN" altLang="zh-CN" sz="1300" dirty="0">
                <a:solidFill>
                  <a:schemeClr val="tx1">
                    <a:lumMod val="85000"/>
                    <a:lumOff val="15000"/>
                  </a:schemeClr>
                </a:solidFill>
                <a:latin typeface="+mn-ea"/>
              </a:rPr>
              <a:t>拨付秦州新城前期费用及土地整治项目资金，推动秦州新城项目顺利实施；</a:t>
            </a:r>
            <a:endParaRPr lang="zh-CN" altLang="zh-CN" sz="1300" dirty="0">
              <a:solidFill>
                <a:schemeClr val="tx1">
                  <a:lumMod val="85000"/>
                  <a:lumOff val="15000"/>
                </a:schemeClr>
              </a:solidFill>
              <a:latin typeface="+mn-ea"/>
            </a:endParaRPr>
          </a:p>
        </p:txBody>
      </p:sp>
      <p:sp>
        <p:nvSpPr>
          <p:cNvPr id="9" name="任意多边形: 形状 91"/>
          <p:cNvSpPr/>
          <p:nvPr>
            <p:custDataLst>
              <p:tags r:id="rId8"/>
            </p:custDataLst>
          </p:nvPr>
        </p:nvSpPr>
        <p:spPr>
          <a:xfrm flipH="1">
            <a:off x="6341442" y="2105617"/>
            <a:ext cx="888189" cy="889252"/>
          </a:xfrm>
          <a:custGeom>
            <a:avLst/>
            <a:gdLst>
              <a:gd name="connsiteX0" fmla="*/ 0 w 1047166"/>
              <a:gd name="connsiteY0" fmla="*/ 1045294 h 1132236"/>
              <a:gd name="connsiteX1" fmla="*/ 0 w 1047166"/>
              <a:gd name="connsiteY1" fmla="*/ 1045295 h 1132236"/>
              <a:gd name="connsiteX2" fmla="*/ 0 w 1047166"/>
              <a:gd name="connsiteY2" fmla="*/ 1045295 h 1132236"/>
              <a:gd name="connsiteX3" fmla="*/ 1045295 w 1047166"/>
              <a:gd name="connsiteY3" fmla="*/ 0 h 1132236"/>
              <a:gd name="connsiteX4" fmla="*/ 1047166 w 1047166"/>
              <a:gd name="connsiteY4" fmla="*/ 0 h 1132236"/>
              <a:gd name="connsiteX5" fmla="*/ 1047166 w 1047166"/>
              <a:gd name="connsiteY5" fmla="*/ 1132236 h 1132236"/>
              <a:gd name="connsiteX6" fmla="*/ 4390 w 1047166"/>
              <a:gd name="connsiteY6" fmla="*/ 1132236 h 1132236"/>
              <a:gd name="connsiteX7" fmla="*/ 0 w 1047166"/>
              <a:gd name="connsiteY7" fmla="*/ 1045295 h 1132236"/>
              <a:gd name="connsiteX8" fmla="*/ 5397 w 1047166"/>
              <a:gd name="connsiteY8" fmla="*/ 938420 h 1132236"/>
              <a:gd name="connsiteX9" fmla="*/ 1045295 w 1047166"/>
              <a:gd name="connsiteY9" fmla="*/ 0 h 1132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166" h="1132236">
                <a:moveTo>
                  <a:pt x="0" y="1045294"/>
                </a:moveTo>
                <a:lnTo>
                  <a:pt x="0" y="1045295"/>
                </a:lnTo>
                <a:lnTo>
                  <a:pt x="0" y="1045295"/>
                </a:lnTo>
                <a:close/>
                <a:moveTo>
                  <a:pt x="1045295" y="0"/>
                </a:moveTo>
                <a:lnTo>
                  <a:pt x="1047166" y="0"/>
                </a:lnTo>
                <a:lnTo>
                  <a:pt x="1047166" y="1132236"/>
                </a:lnTo>
                <a:lnTo>
                  <a:pt x="4390" y="1132236"/>
                </a:lnTo>
                <a:lnTo>
                  <a:pt x="0" y="1045295"/>
                </a:lnTo>
                <a:lnTo>
                  <a:pt x="5397" y="938420"/>
                </a:lnTo>
                <a:cubicBezTo>
                  <a:pt x="58927" y="411324"/>
                  <a:pt x="504076" y="0"/>
                  <a:pt x="1045295"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324000" rIns="144000" bIns="47486" rtlCol="0" anchor="ctr">
            <a:noAutofit/>
          </a:bodyPr>
          <a:p>
            <a:pPr algn="ctr"/>
            <a:r>
              <a:rPr lang="en-US" altLang="zh-CN" sz="2800" b="1" dirty="0">
                <a:solidFill>
                  <a:srgbClr val="FFFFFF"/>
                </a:solidFill>
                <a:latin typeface="+mn-ea"/>
              </a:rPr>
              <a:t>08</a:t>
            </a:r>
            <a:endParaRPr lang="zh-CN" altLang="zh-CN" sz="2800" b="1" dirty="0">
              <a:solidFill>
                <a:srgbClr val="FFFFFF"/>
              </a:solidFill>
              <a:latin typeface="+mn-ea"/>
            </a:endParaRPr>
          </a:p>
        </p:txBody>
      </p:sp>
      <p:sp>
        <p:nvSpPr>
          <p:cNvPr id="10" name="任意多边形: 形状 94"/>
          <p:cNvSpPr/>
          <p:nvPr>
            <p:custDataLst>
              <p:tags r:id="rId9"/>
            </p:custDataLst>
          </p:nvPr>
        </p:nvSpPr>
        <p:spPr>
          <a:xfrm flipH="1">
            <a:off x="6298894" y="1476295"/>
            <a:ext cx="5197969" cy="1529564"/>
          </a:xfrm>
          <a:custGeom>
            <a:avLst/>
            <a:gdLst>
              <a:gd name="connsiteX0" fmla="*/ 133648 w 5197663"/>
              <a:gd name="connsiteY0" fmla="*/ 54697 h 1529474"/>
              <a:gd name="connsiteX1" fmla="*/ 59477 w 5197663"/>
              <a:gd name="connsiteY1" fmla="*/ 128868 h 1529474"/>
              <a:gd name="connsiteX2" fmla="*/ 59477 w 5197663"/>
              <a:gd name="connsiteY2" fmla="*/ 1400606 h 1529474"/>
              <a:gd name="connsiteX3" fmla="*/ 133648 w 5197663"/>
              <a:gd name="connsiteY3" fmla="*/ 1474777 h 1529474"/>
              <a:gd name="connsiteX4" fmla="*/ 5064014 w 5197663"/>
              <a:gd name="connsiteY4" fmla="*/ 1474777 h 1529474"/>
              <a:gd name="connsiteX5" fmla="*/ 5138185 w 5197663"/>
              <a:gd name="connsiteY5" fmla="*/ 1400606 h 1529474"/>
              <a:gd name="connsiteX6" fmla="*/ 5138185 w 5197663"/>
              <a:gd name="connsiteY6" fmla="*/ 128868 h 1529474"/>
              <a:gd name="connsiteX7" fmla="*/ 5064014 w 5197663"/>
              <a:gd name="connsiteY7" fmla="*/ 54697 h 1529474"/>
              <a:gd name="connsiteX8" fmla="*/ 81720 w 5197663"/>
              <a:gd name="connsiteY8" fmla="*/ 0 h 1529474"/>
              <a:gd name="connsiteX9" fmla="*/ 5115943 w 5197663"/>
              <a:gd name="connsiteY9" fmla="*/ 0 h 1529474"/>
              <a:gd name="connsiteX10" fmla="*/ 5197663 w 5197663"/>
              <a:gd name="connsiteY10" fmla="*/ 81720 h 1529474"/>
              <a:gd name="connsiteX11" fmla="*/ 5197663 w 5197663"/>
              <a:gd name="connsiteY11" fmla="*/ 1447754 h 1529474"/>
              <a:gd name="connsiteX12" fmla="*/ 5115943 w 5197663"/>
              <a:gd name="connsiteY12" fmla="*/ 1529474 h 1529474"/>
              <a:gd name="connsiteX13" fmla="*/ 81720 w 5197663"/>
              <a:gd name="connsiteY13" fmla="*/ 1529474 h 1529474"/>
              <a:gd name="connsiteX14" fmla="*/ 0 w 5197663"/>
              <a:gd name="connsiteY14" fmla="*/ 1447754 h 1529474"/>
              <a:gd name="connsiteX15" fmla="*/ 0 w 5197663"/>
              <a:gd name="connsiteY15" fmla="*/ 81720 h 1529474"/>
              <a:gd name="connsiteX16" fmla="*/ 81720 w 5197663"/>
              <a:gd name="connsiteY16" fmla="*/ 0 h 15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97663" h="1529474">
                <a:moveTo>
                  <a:pt x="133648" y="54697"/>
                </a:moveTo>
                <a:cubicBezTo>
                  <a:pt x="92684" y="54697"/>
                  <a:pt x="59477" y="87904"/>
                  <a:pt x="59477" y="128868"/>
                </a:cubicBezTo>
                <a:lnTo>
                  <a:pt x="59477" y="1400606"/>
                </a:lnTo>
                <a:cubicBezTo>
                  <a:pt x="59477" y="1441570"/>
                  <a:pt x="92684" y="1474777"/>
                  <a:pt x="133648" y="1474777"/>
                </a:cubicBezTo>
                <a:lnTo>
                  <a:pt x="5064014" y="1474777"/>
                </a:lnTo>
                <a:cubicBezTo>
                  <a:pt x="5104978" y="1474777"/>
                  <a:pt x="5138185" y="1441570"/>
                  <a:pt x="5138185" y="1400606"/>
                </a:cubicBezTo>
                <a:lnTo>
                  <a:pt x="5138185" y="128868"/>
                </a:lnTo>
                <a:cubicBezTo>
                  <a:pt x="5138185" y="87904"/>
                  <a:pt x="5104978" y="54697"/>
                  <a:pt x="5064014" y="54697"/>
                </a:cubicBezTo>
                <a:close/>
                <a:moveTo>
                  <a:pt x="81720" y="0"/>
                </a:moveTo>
                <a:lnTo>
                  <a:pt x="5115943" y="0"/>
                </a:lnTo>
                <a:cubicBezTo>
                  <a:pt x="5161076" y="0"/>
                  <a:pt x="5197663" y="36587"/>
                  <a:pt x="5197663" y="81720"/>
                </a:cubicBezTo>
                <a:lnTo>
                  <a:pt x="5197663" y="1447754"/>
                </a:lnTo>
                <a:cubicBezTo>
                  <a:pt x="5197663" y="1492887"/>
                  <a:pt x="5161076" y="1529474"/>
                  <a:pt x="5115943" y="1529474"/>
                </a:cubicBezTo>
                <a:lnTo>
                  <a:pt x="81720" y="1529474"/>
                </a:lnTo>
                <a:cubicBezTo>
                  <a:pt x="36587" y="1529474"/>
                  <a:pt x="0" y="1492887"/>
                  <a:pt x="0" y="1447754"/>
                </a:cubicBezTo>
                <a:lnTo>
                  <a:pt x="0" y="81720"/>
                </a:lnTo>
                <a:cubicBezTo>
                  <a:pt x="0" y="36587"/>
                  <a:pt x="36587" y="0"/>
                  <a:pt x="8172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1253264" tIns="177358" rIns="322370" bIns="177357" rtlCol="0" anchor="ctr">
            <a:noAutofit/>
          </a:bodyPr>
          <a:p>
            <a:pPr algn="just">
              <a:lnSpc>
                <a:spcPct val="150000"/>
              </a:lnSpc>
            </a:pPr>
            <a:r>
              <a:rPr lang="zh-CN" altLang="zh-CN" sz="1300" dirty="0">
                <a:solidFill>
                  <a:schemeClr val="tx1">
                    <a:lumMod val="85000"/>
                    <a:lumOff val="15000"/>
                  </a:schemeClr>
                </a:solidFill>
                <a:latin typeface="+mn-ea"/>
              </a:rPr>
              <a:t>完成天水种源农业科技发展公司树木移植项目；</a:t>
            </a:r>
            <a:endParaRPr lang="zh-CN" altLang="zh-CN" sz="1300" dirty="0">
              <a:solidFill>
                <a:schemeClr val="tx1">
                  <a:lumMod val="85000"/>
                  <a:lumOff val="15000"/>
                </a:schemeClr>
              </a:solidFill>
              <a:latin typeface="+mn-ea"/>
            </a:endParaRPr>
          </a:p>
        </p:txBody>
      </p:sp>
      <p:sp>
        <p:nvSpPr>
          <p:cNvPr id="11" name="任意多边形: 形状 95"/>
          <p:cNvSpPr/>
          <p:nvPr>
            <p:custDataLst>
              <p:tags r:id="rId10"/>
            </p:custDataLst>
          </p:nvPr>
        </p:nvSpPr>
        <p:spPr>
          <a:xfrm flipH="1">
            <a:off x="6341442" y="3779575"/>
            <a:ext cx="888190" cy="889252"/>
          </a:xfrm>
          <a:custGeom>
            <a:avLst/>
            <a:gdLst>
              <a:gd name="connsiteX0" fmla="*/ 0 w 1047166"/>
              <a:gd name="connsiteY0" fmla="*/ 1045294 h 1132236"/>
              <a:gd name="connsiteX1" fmla="*/ 0 w 1047166"/>
              <a:gd name="connsiteY1" fmla="*/ 1045295 h 1132236"/>
              <a:gd name="connsiteX2" fmla="*/ 0 w 1047166"/>
              <a:gd name="connsiteY2" fmla="*/ 1045295 h 1132236"/>
              <a:gd name="connsiteX3" fmla="*/ 1045295 w 1047166"/>
              <a:gd name="connsiteY3" fmla="*/ 0 h 1132236"/>
              <a:gd name="connsiteX4" fmla="*/ 1047166 w 1047166"/>
              <a:gd name="connsiteY4" fmla="*/ 0 h 1132236"/>
              <a:gd name="connsiteX5" fmla="*/ 1047166 w 1047166"/>
              <a:gd name="connsiteY5" fmla="*/ 1132236 h 1132236"/>
              <a:gd name="connsiteX6" fmla="*/ 4390 w 1047166"/>
              <a:gd name="connsiteY6" fmla="*/ 1132236 h 1132236"/>
              <a:gd name="connsiteX7" fmla="*/ 0 w 1047166"/>
              <a:gd name="connsiteY7" fmla="*/ 1045295 h 1132236"/>
              <a:gd name="connsiteX8" fmla="*/ 5397 w 1047166"/>
              <a:gd name="connsiteY8" fmla="*/ 938420 h 1132236"/>
              <a:gd name="connsiteX9" fmla="*/ 1045295 w 1047166"/>
              <a:gd name="connsiteY9" fmla="*/ 0 h 1132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166" h="1132236">
                <a:moveTo>
                  <a:pt x="0" y="1045294"/>
                </a:moveTo>
                <a:lnTo>
                  <a:pt x="0" y="1045295"/>
                </a:lnTo>
                <a:lnTo>
                  <a:pt x="0" y="1045295"/>
                </a:lnTo>
                <a:close/>
                <a:moveTo>
                  <a:pt x="1045295" y="0"/>
                </a:moveTo>
                <a:lnTo>
                  <a:pt x="1047166" y="0"/>
                </a:lnTo>
                <a:lnTo>
                  <a:pt x="1047166" y="1132236"/>
                </a:lnTo>
                <a:lnTo>
                  <a:pt x="4390" y="1132236"/>
                </a:lnTo>
                <a:lnTo>
                  <a:pt x="0" y="1045295"/>
                </a:lnTo>
                <a:lnTo>
                  <a:pt x="5397" y="938420"/>
                </a:lnTo>
                <a:cubicBezTo>
                  <a:pt x="58927" y="411324"/>
                  <a:pt x="504076" y="0"/>
                  <a:pt x="1045295"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324000" rIns="144000" bIns="47486" rtlCol="0" anchor="ctr">
            <a:noAutofit/>
          </a:bodyPr>
          <a:p>
            <a:pPr algn="ctr"/>
            <a:r>
              <a:rPr lang="en-US" altLang="zh-CN" sz="2800" b="1" dirty="0">
                <a:solidFill>
                  <a:srgbClr val="FFFFFF"/>
                </a:solidFill>
                <a:latin typeface="+mn-ea"/>
              </a:rPr>
              <a:t>10</a:t>
            </a:r>
            <a:endParaRPr lang="zh-CN" altLang="zh-CN" sz="2800" b="1" dirty="0">
              <a:solidFill>
                <a:srgbClr val="FFFFFF"/>
              </a:solidFill>
              <a:latin typeface="+mn-ea"/>
            </a:endParaRPr>
          </a:p>
        </p:txBody>
      </p:sp>
      <p:sp>
        <p:nvSpPr>
          <p:cNvPr id="12" name="任意多边形: 形状 98"/>
          <p:cNvSpPr/>
          <p:nvPr>
            <p:custDataLst>
              <p:tags r:id="rId11"/>
            </p:custDataLst>
          </p:nvPr>
        </p:nvSpPr>
        <p:spPr>
          <a:xfrm flipH="1">
            <a:off x="6298894" y="3139458"/>
            <a:ext cx="5197969" cy="1529564"/>
          </a:xfrm>
          <a:custGeom>
            <a:avLst/>
            <a:gdLst>
              <a:gd name="connsiteX0" fmla="*/ 133648 w 5197663"/>
              <a:gd name="connsiteY0" fmla="*/ 54697 h 1529474"/>
              <a:gd name="connsiteX1" fmla="*/ 59477 w 5197663"/>
              <a:gd name="connsiteY1" fmla="*/ 128868 h 1529474"/>
              <a:gd name="connsiteX2" fmla="*/ 59477 w 5197663"/>
              <a:gd name="connsiteY2" fmla="*/ 1400606 h 1529474"/>
              <a:gd name="connsiteX3" fmla="*/ 133648 w 5197663"/>
              <a:gd name="connsiteY3" fmla="*/ 1474777 h 1529474"/>
              <a:gd name="connsiteX4" fmla="*/ 5064014 w 5197663"/>
              <a:gd name="connsiteY4" fmla="*/ 1474777 h 1529474"/>
              <a:gd name="connsiteX5" fmla="*/ 5138185 w 5197663"/>
              <a:gd name="connsiteY5" fmla="*/ 1400606 h 1529474"/>
              <a:gd name="connsiteX6" fmla="*/ 5138185 w 5197663"/>
              <a:gd name="connsiteY6" fmla="*/ 128868 h 1529474"/>
              <a:gd name="connsiteX7" fmla="*/ 5064014 w 5197663"/>
              <a:gd name="connsiteY7" fmla="*/ 54697 h 1529474"/>
              <a:gd name="connsiteX8" fmla="*/ 81720 w 5197663"/>
              <a:gd name="connsiteY8" fmla="*/ 0 h 1529474"/>
              <a:gd name="connsiteX9" fmla="*/ 5115943 w 5197663"/>
              <a:gd name="connsiteY9" fmla="*/ 0 h 1529474"/>
              <a:gd name="connsiteX10" fmla="*/ 5197663 w 5197663"/>
              <a:gd name="connsiteY10" fmla="*/ 81720 h 1529474"/>
              <a:gd name="connsiteX11" fmla="*/ 5197663 w 5197663"/>
              <a:gd name="connsiteY11" fmla="*/ 1447754 h 1529474"/>
              <a:gd name="connsiteX12" fmla="*/ 5115943 w 5197663"/>
              <a:gd name="connsiteY12" fmla="*/ 1529474 h 1529474"/>
              <a:gd name="connsiteX13" fmla="*/ 81720 w 5197663"/>
              <a:gd name="connsiteY13" fmla="*/ 1529474 h 1529474"/>
              <a:gd name="connsiteX14" fmla="*/ 0 w 5197663"/>
              <a:gd name="connsiteY14" fmla="*/ 1447754 h 1529474"/>
              <a:gd name="connsiteX15" fmla="*/ 0 w 5197663"/>
              <a:gd name="connsiteY15" fmla="*/ 81720 h 1529474"/>
              <a:gd name="connsiteX16" fmla="*/ 81720 w 5197663"/>
              <a:gd name="connsiteY16" fmla="*/ 0 h 15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97663" h="1529474">
                <a:moveTo>
                  <a:pt x="133648" y="54697"/>
                </a:moveTo>
                <a:cubicBezTo>
                  <a:pt x="92684" y="54697"/>
                  <a:pt x="59477" y="87904"/>
                  <a:pt x="59477" y="128868"/>
                </a:cubicBezTo>
                <a:lnTo>
                  <a:pt x="59477" y="1400606"/>
                </a:lnTo>
                <a:cubicBezTo>
                  <a:pt x="59477" y="1441570"/>
                  <a:pt x="92684" y="1474777"/>
                  <a:pt x="133648" y="1474777"/>
                </a:cubicBezTo>
                <a:lnTo>
                  <a:pt x="5064014" y="1474777"/>
                </a:lnTo>
                <a:cubicBezTo>
                  <a:pt x="5104978" y="1474777"/>
                  <a:pt x="5138185" y="1441570"/>
                  <a:pt x="5138185" y="1400606"/>
                </a:cubicBezTo>
                <a:lnTo>
                  <a:pt x="5138185" y="128868"/>
                </a:lnTo>
                <a:cubicBezTo>
                  <a:pt x="5138185" y="87904"/>
                  <a:pt x="5104978" y="54697"/>
                  <a:pt x="5064014" y="54697"/>
                </a:cubicBezTo>
                <a:close/>
                <a:moveTo>
                  <a:pt x="81720" y="0"/>
                </a:moveTo>
                <a:lnTo>
                  <a:pt x="5115943" y="0"/>
                </a:lnTo>
                <a:cubicBezTo>
                  <a:pt x="5161076" y="0"/>
                  <a:pt x="5197663" y="36587"/>
                  <a:pt x="5197663" y="81720"/>
                </a:cubicBezTo>
                <a:lnTo>
                  <a:pt x="5197663" y="1447754"/>
                </a:lnTo>
                <a:cubicBezTo>
                  <a:pt x="5197663" y="1492887"/>
                  <a:pt x="5161076" y="1529474"/>
                  <a:pt x="5115943" y="1529474"/>
                </a:cubicBezTo>
                <a:lnTo>
                  <a:pt x="81720" y="1529474"/>
                </a:lnTo>
                <a:cubicBezTo>
                  <a:pt x="36587" y="1529474"/>
                  <a:pt x="0" y="1492887"/>
                  <a:pt x="0" y="1447754"/>
                </a:cubicBezTo>
                <a:lnTo>
                  <a:pt x="0" y="81720"/>
                </a:lnTo>
                <a:cubicBezTo>
                  <a:pt x="0" y="36587"/>
                  <a:pt x="36587" y="0"/>
                  <a:pt x="8172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1253264" tIns="177358" rIns="322370" bIns="177357" rtlCol="0" anchor="ctr">
            <a:noAutofit/>
          </a:bodyPr>
          <a:p>
            <a:pPr algn="just">
              <a:lnSpc>
                <a:spcPct val="150000"/>
              </a:lnSpc>
            </a:pPr>
            <a:r>
              <a:rPr lang="zh-CN" altLang="zh-CN" sz="1300" dirty="0">
                <a:solidFill>
                  <a:schemeClr val="tx1">
                    <a:lumMod val="85000"/>
                    <a:lumOff val="15000"/>
                  </a:schemeClr>
                </a:solidFill>
                <a:latin typeface="+mn-ea"/>
              </a:rPr>
              <a:t>完成闫家河西部鸟语花城基站拆迁工程，确保闫家河西部鸟语花城项目顺利实施；</a:t>
            </a:r>
            <a:endParaRPr lang="zh-CN" altLang="zh-CN" sz="1300" dirty="0">
              <a:solidFill>
                <a:schemeClr val="tx1">
                  <a:lumMod val="85000"/>
                  <a:lumOff val="15000"/>
                </a:schemeClr>
              </a:solidFill>
              <a:latin typeface="+mn-ea"/>
            </a:endParaRPr>
          </a:p>
        </p:txBody>
      </p:sp>
      <p:sp>
        <p:nvSpPr>
          <p:cNvPr id="13" name="任意多边形: 形状 99"/>
          <p:cNvSpPr/>
          <p:nvPr>
            <p:custDataLst>
              <p:tags r:id="rId12"/>
            </p:custDataLst>
          </p:nvPr>
        </p:nvSpPr>
        <p:spPr>
          <a:xfrm flipH="1">
            <a:off x="6341442" y="5442738"/>
            <a:ext cx="888189" cy="889252"/>
          </a:xfrm>
          <a:custGeom>
            <a:avLst/>
            <a:gdLst>
              <a:gd name="connsiteX0" fmla="*/ 0 w 1047166"/>
              <a:gd name="connsiteY0" fmla="*/ 1045294 h 1132236"/>
              <a:gd name="connsiteX1" fmla="*/ 0 w 1047166"/>
              <a:gd name="connsiteY1" fmla="*/ 1045295 h 1132236"/>
              <a:gd name="connsiteX2" fmla="*/ 0 w 1047166"/>
              <a:gd name="connsiteY2" fmla="*/ 1045295 h 1132236"/>
              <a:gd name="connsiteX3" fmla="*/ 1045295 w 1047166"/>
              <a:gd name="connsiteY3" fmla="*/ 0 h 1132236"/>
              <a:gd name="connsiteX4" fmla="*/ 1047166 w 1047166"/>
              <a:gd name="connsiteY4" fmla="*/ 0 h 1132236"/>
              <a:gd name="connsiteX5" fmla="*/ 1047166 w 1047166"/>
              <a:gd name="connsiteY5" fmla="*/ 1132236 h 1132236"/>
              <a:gd name="connsiteX6" fmla="*/ 4390 w 1047166"/>
              <a:gd name="connsiteY6" fmla="*/ 1132236 h 1132236"/>
              <a:gd name="connsiteX7" fmla="*/ 0 w 1047166"/>
              <a:gd name="connsiteY7" fmla="*/ 1045295 h 1132236"/>
              <a:gd name="connsiteX8" fmla="*/ 5397 w 1047166"/>
              <a:gd name="connsiteY8" fmla="*/ 938420 h 1132236"/>
              <a:gd name="connsiteX9" fmla="*/ 1045295 w 1047166"/>
              <a:gd name="connsiteY9" fmla="*/ 0 h 1132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166" h="1132236">
                <a:moveTo>
                  <a:pt x="0" y="1045294"/>
                </a:moveTo>
                <a:lnTo>
                  <a:pt x="0" y="1045295"/>
                </a:lnTo>
                <a:lnTo>
                  <a:pt x="0" y="1045295"/>
                </a:lnTo>
                <a:close/>
                <a:moveTo>
                  <a:pt x="1045295" y="0"/>
                </a:moveTo>
                <a:lnTo>
                  <a:pt x="1047166" y="0"/>
                </a:lnTo>
                <a:lnTo>
                  <a:pt x="1047166" y="1132236"/>
                </a:lnTo>
                <a:lnTo>
                  <a:pt x="4390" y="1132236"/>
                </a:lnTo>
                <a:lnTo>
                  <a:pt x="0" y="1045295"/>
                </a:lnTo>
                <a:lnTo>
                  <a:pt x="5397" y="938420"/>
                </a:lnTo>
                <a:cubicBezTo>
                  <a:pt x="58927" y="411324"/>
                  <a:pt x="504076" y="0"/>
                  <a:pt x="1045295"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324000" rIns="144000" bIns="47486" rtlCol="0" anchor="ctr">
            <a:noAutofit/>
          </a:bodyPr>
          <a:p>
            <a:pPr algn="ctr"/>
            <a:r>
              <a:rPr lang="en-US" altLang="zh-CN" sz="2800" b="1" dirty="0">
                <a:solidFill>
                  <a:srgbClr val="FFFFFF"/>
                </a:solidFill>
                <a:latin typeface="+mn-ea"/>
              </a:rPr>
              <a:t>12</a:t>
            </a:r>
            <a:endParaRPr lang="zh-CN" altLang="zh-CN" sz="2800" b="1" dirty="0">
              <a:solidFill>
                <a:srgbClr val="FFFFFF"/>
              </a:solidFill>
              <a:latin typeface="+mn-ea"/>
            </a:endParaRPr>
          </a:p>
        </p:txBody>
      </p:sp>
      <p:sp>
        <p:nvSpPr>
          <p:cNvPr id="14" name="任意多边形: 形状 102"/>
          <p:cNvSpPr/>
          <p:nvPr>
            <p:custDataLst>
              <p:tags r:id="rId13"/>
            </p:custDataLst>
          </p:nvPr>
        </p:nvSpPr>
        <p:spPr>
          <a:xfrm flipH="1">
            <a:off x="6298894" y="4803255"/>
            <a:ext cx="5197969" cy="1529564"/>
          </a:xfrm>
          <a:custGeom>
            <a:avLst/>
            <a:gdLst>
              <a:gd name="connsiteX0" fmla="*/ 133648 w 5197663"/>
              <a:gd name="connsiteY0" fmla="*/ 54697 h 1529474"/>
              <a:gd name="connsiteX1" fmla="*/ 59477 w 5197663"/>
              <a:gd name="connsiteY1" fmla="*/ 128868 h 1529474"/>
              <a:gd name="connsiteX2" fmla="*/ 59477 w 5197663"/>
              <a:gd name="connsiteY2" fmla="*/ 1400606 h 1529474"/>
              <a:gd name="connsiteX3" fmla="*/ 133648 w 5197663"/>
              <a:gd name="connsiteY3" fmla="*/ 1474777 h 1529474"/>
              <a:gd name="connsiteX4" fmla="*/ 5064014 w 5197663"/>
              <a:gd name="connsiteY4" fmla="*/ 1474777 h 1529474"/>
              <a:gd name="connsiteX5" fmla="*/ 5138185 w 5197663"/>
              <a:gd name="connsiteY5" fmla="*/ 1400606 h 1529474"/>
              <a:gd name="connsiteX6" fmla="*/ 5138185 w 5197663"/>
              <a:gd name="connsiteY6" fmla="*/ 128868 h 1529474"/>
              <a:gd name="connsiteX7" fmla="*/ 5064014 w 5197663"/>
              <a:gd name="connsiteY7" fmla="*/ 54697 h 1529474"/>
              <a:gd name="connsiteX8" fmla="*/ 81720 w 5197663"/>
              <a:gd name="connsiteY8" fmla="*/ 0 h 1529474"/>
              <a:gd name="connsiteX9" fmla="*/ 5115943 w 5197663"/>
              <a:gd name="connsiteY9" fmla="*/ 0 h 1529474"/>
              <a:gd name="connsiteX10" fmla="*/ 5197663 w 5197663"/>
              <a:gd name="connsiteY10" fmla="*/ 81720 h 1529474"/>
              <a:gd name="connsiteX11" fmla="*/ 5197663 w 5197663"/>
              <a:gd name="connsiteY11" fmla="*/ 1447754 h 1529474"/>
              <a:gd name="connsiteX12" fmla="*/ 5115943 w 5197663"/>
              <a:gd name="connsiteY12" fmla="*/ 1529474 h 1529474"/>
              <a:gd name="connsiteX13" fmla="*/ 81720 w 5197663"/>
              <a:gd name="connsiteY13" fmla="*/ 1529474 h 1529474"/>
              <a:gd name="connsiteX14" fmla="*/ 0 w 5197663"/>
              <a:gd name="connsiteY14" fmla="*/ 1447754 h 1529474"/>
              <a:gd name="connsiteX15" fmla="*/ 0 w 5197663"/>
              <a:gd name="connsiteY15" fmla="*/ 81720 h 1529474"/>
              <a:gd name="connsiteX16" fmla="*/ 81720 w 5197663"/>
              <a:gd name="connsiteY16" fmla="*/ 0 h 15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97663" h="1529474">
                <a:moveTo>
                  <a:pt x="133648" y="54697"/>
                </a:moveTo>
                <a:cubicBezTo>
                  <a:pt x="92684" y="54697"/>
                  <a:pt x="59477" y="87904"/>
                  <a:pt x="59477" y="128868"/>
                </a:cubicBezTo>
                <a:lnTo>
                  <a:pt x="59477" y="1400606"/>
                </a:lnTo>
                <a:cubicBezTo>
                  <a:pt x="59477" y="1441570"/>
                  <a:pt x="92684" y="1474777"/>
                  <a:pt x="133648" y="1474777"/>
                </a:cubicBezTo>
                <a:lnTo>
                  <a:pt x="5064014" y="1474777"/>
                </a:lnTo>
                <a:cubicBezTo>
                  <a:pt x="5104978" y="1474777"/>
                  <a:pt x="5138185" y="1441570"/>
                  <a:pt x="5138185" y="1400606"/>
                </a:cubicBezTo>
                <a:lnTo>
                  <a:pt x="5138185" y="128868"/>
                </a:lnTo>
                <a:cubicBezTo>
                  <a:pt x="5138185" y="87904"/>
                  <a:pt x="5104978" y="54697"/>
                  <a:pt x="5064014" y="54697"/>
                </a:cubicBezTo>
                <a:close/>
                <a:moveTo>
                  <a:pt x="81720" y="0"/>
                </a:moveTo>
                <a:lnTo>
                  <a:pt x="5115943" y="0"/>
                </a:lnTo>
                <a:cubicBezTo>
                  <a:pt x="5161076" y="0"/>
                  <a:pt x="5197663" y="36587"/>
                  <a:pt x="5197663" y="81720"/>
                </a:cubicBezTo>
                <a:lnTo>
                  <a:pt x="5197663" y="1447754"/>
                </a:lnTo>
                <a:cubicBezTo>
                  <a:pt x="5197663" y="1492887"/>
                  <a:pt x="5161076" y="1529474"/>
                  <a:pt x="5115943" y="1529474"/>
                </a:cubicBezTo>
                <a:lnTo>
                  <a:pt x="81720" y="1529474"/>
                </a:lnTo>
                <a:cubicBezTo>
                  <a:pt x="36587" y="1529474"/>
                  <a:pt x="0" y="1492887"/>
                  <a:pt x="0" y="1447754"/>
                </a:cubicBezTo>
                <a:lnTo>
                  <a:pt x="0" y="81720"/>
                </a:lnTo>
                <a:cubicBezTo>
                  <a:pt x="0" y="36587"/>
                  <a:pt x="36587" y="0"/>
                  <a:pt x="8172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1253264" tIns="177358" rIns="322370" bIns="177357" rtlCol="0" anchor="ctr">
            <a:noAutofit/>
          </a:bodyPr>
          <a:p>
            <a:pPr algn="just">
              <a:lnSpc>
                <a:spcPct val="150000"/>
              </a:lnSpc>
            </a:pPr>
            <a:r>
              <a:rPr lang="zh-CN" altLang="zh-CN" sz="1300">
                <a:solidFill>
                  <a:schemeClr val="tx1">
                    <a:lumMod val="85000"/>
                    <a:lumOff val="15000"/>
                  </a:schemeClr>
                </a:solidFill>
                <a:latin typeface="+mn-ea"/>
              </a:rPr>
              <a:t>完成市交通征稽处土地及地上建筑物（莲亭路66号）收购；</a:t>
            </a:r>
            <a:endParaRPr lang="zh-CN" altLang="zh-CN" sz="1300">
              <a:solidFill>
                <a:schemeClr val="tx1">
                  <a:lumMod val="85000"/>
                  <a:lumOff val="15000"/>
                </a:schemeClr>
              </a:solidFill>
              <a:latin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696000" y="394405"/>
            <a:ext cx="10800000" cy="792000"/>
          </a:xfrm>
        </p:spPr>
        <p:txBody>
          <a:bodyPr/>
          <a:lstStyle/>
          <a:p>
            <a:r>
              <a:rPr lang="zh-CN" altLang="en-US" dirty="0"/>
              <a:t>项目绩效目标</a:t>
            </a:r>
            <a:endParaRPr lang="zh-CN" altLang="en-US" dirty="0"/>
          </a:p>
        </p:txBody>
      </p:sp>
      <p:sp>
        <p:nvSpPr>
          <p:cNvPr id="2" name="任意多边形: 形状 53"/>
          <p:cNvSpPr/>
          <p:nvPr>
            <p:custDataLst>
              <p:tags r:id="rId2"/>
            </p:custDataLst>
          </p:nvPr>
        </p:nvSpPr>
        <p:spPr>
          <a:xfrm>
            <a:off x="4962141" y="2105617"/>
            <a:ext cx="888189" cy="889252"/>
          </a:xfrm>
          <a:custGeom>
            <a:avLst/>
            <a:gdLst>
              <a:gd name="connsiteX0" fmla="*/ 0 w 1047166"/>
              <a:gd name="connsiteY0" fmla="*/ 1045294 h 1132236"/>
              <a:gd name="connsiteX1" fmla="*/ 0 w 1047166"/>
              <a:gd name="connsiteY1" fmla="*/ 1045295 h 1132236"/>
              <a:gd name="connsiteX2" fmla="*/ 0 w 1047166"/>
              <a:gd name="connsiteY2" fmla="*/ 1045295 h 1132236"/>
              <a:gd name="connsiteX3" fmla="*/ 1045295 w 1047166"/>
              <a:gd name="connsiteY3" fmla="*/ 0 h 1132236"/>
              <a:gd name="connsiteX4" fmla="*/ 1047166 w 1047166"/>
              <a:gd name="connsiteY4" fmla="*/ 0 h 1132236"/>
              <a:gd name="connsiteX5" fmla="*/ 1047166 w 1047166"/>
              <a:gd name="connsiteY5" fmla="*/ 1132236 h 1132236"/>
              <a:gd name="connsiteX6" fmla="*/ 4390 w 1047166"/>
              <a:gd name="connsiteY6" fmla="*/ 1132236 h 1132236"/>
              <a:gd name="connsiteX7" fmla="*/ 0 w 1047166"/>
              <a:gd name="connsiteY7" fmla="*/ 1045295 h 1132236"/>
              <a:gd name="connsiteX8" fmla="*/ 5397 w 1047166"/>
              <a:gd name="connsiteY8" fmla="*/ 938420 h 1132236"/>
              <a:gd name="connsiteX9" fmla="*/ 1045295 w 1047166"/>
              <a:gd name="connsiteY9" fmla="*/ 0 h 1132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166" h="1132236">
                <a:moveTo>
                  <a:pt x="0" y="1045294"/>
                </a:moveTo>
                <a:lnTo>
                  <a:pt x="0" y="1045295"/>
                </a:lnTo>
                <a:lnTo>
                  <a:pt x="0" y="1045295"/>
                </a:lnTo>
                <a:close/>
                <a:moveTo>
                  <a:pt x="1045295" y="0"/>
                </a:moveTo>
                <a:lnTo>
                  <a:pt x="1047166" y="0"/>
                </a:lnTo>
                <a:lnTo>
                  <a:pt x="1047166" y="1132236"/>
                </a:lnTo>
                <a:lnTo>
                  <a:pt x="4390" y="1132236"/>
                </a:lnTo>
                <a:lnTo>
                  <a:pt x="0" y="1045295"/>
                </a:lnTo>
                <a:lnTo>
                  <a:pt x="5397" y="938420"/>
                </a:lnTo>
                <a:cubicBezTo>
                  <a:pt x="58927" y="411324"/>
                  <a:pt x="504076" y="0"/>
                  <a:pt x="1045295"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324000" rIns="0" bIns="47486" rtlCol="0" anchor="ctr">
            <a:noAutofit/>
          </a:bodyPr>
          <a:p>
            <a:pPr algn="ctr"/>
            <a:r>
              <a:rPr lang="en-US" altLang="zh-CN" sz="2800" b="1" dirty="0">
                <a:solidFill>
                  <a:srgbClr val="FFFFFF"/>
                </a:solidFill>
                <a:latin typeface="+mn-ea"/>
              </a:rPr>
              <a:t>13</a:t>
            </a:r>
            <a:endParaRPr lang="zh-CN" altLang="zh-CN" sz="2800" b="1" dirty="0">
              <a:solidFill>
                <a:srgbClr val="FFFFFF"/>
              </a:solidFill>
              <a:latin typeface="+mn-ea"/>
            </a:endParaRPr>
          </a:p>
        </p:txBody>
      </p:sp>
      <p:sp>
        <p:nvSpPr>
          <p:cNvPr id="4" name="任意多边形: 形状 56"/>
          <p:cNvSpPr/>
          <p:nvPr>
            <p:custDataLst>
              <p:tags r:id="rId3"/>
            </p:custDataLst>
          </p:nvPr>
        </p:nvSpPr>
        <p:spPr>
          <a:xfrm>
            <a:off x="695325" y="1476295"/>
            <a:ext cx="5197969" cy="1529564"/>
          </a:xfrm>
          <a:custGeom>
            <a:avLst/>
            <a:gdLst>
              <a:gd name="connsiteX0" fmla="*/ 133648 w 5197663"/>
              <a:gd name="connsiteY0" fmla="*/ 54697 h 1529474"/>
              <a:gd name="connsiteX1" fmla="*/ 59477 w 5197663"/>
              <a:gd name="connsiteY1" fmla="*/ 128868 h 1529474"/>
              <a:gd name="connsiteX2" fmla="*/ 59477 w 5197663"/>
              <a:gd name="connsiteY2" fmla="*/ 1400606 h 1529474"/>
              <a:gd name="connsiteX3" fmla="*/ 133648 w 5197663"/>
              <a:gd name="connsiteY3" fmla="*/ 1474777 h 1529474"/>
              <a:gd name="connsiteX4" fmla="*/ 5064014 w 5197663"/>
              <a:gd name="connsiteY4" fmla="*/ 1474777 h 1529474"/>
              <a:gd name="connsiteX5" fmla="*/ 5138185 w 5197663"/>
              <a:gd name="connsiteY5" fmla="*/ 1400606 h 1529474"/>
              <a:gd name="connsiteX6" fmla="*/ 5138185 w 5197663"/>
              <a:gd name="connsiteY6" fmla="*/ 128868 h 1529474"/>
              <a:gd name="connsiteX7" fmla="*/ 5064014 w 5197663"/>
              <a:gd name="connsiteY7" fmla="*/ 54697 h 1529474"/>
              <a:gd name="connsiteX8" fmla="*/ 81720 w 5197663"/>
              <a:gd name="connsiteY8" fmla="*/ 0 h 1529474"/>
              <a:gd name="connsiteX9" fmla="*/ 5115943 w 5197663"/>
              <a:gd name="connsiteY9" fmla="*/ 0 h 1529474"/>
              <a:gd name="connsiteX10" fmla="*/ 5197663 w 5197663"/>
              <a:gd name="connsiteY10" fmla="*/ 81720 h 1529474"/>
              <a:gd name="connsiteX11" fmla="*/ 5197663 w 5197663"/>
              <a:gd name="connsiteY11" fmla="*/ 1447754 h 1529474"/>
              <a:gd name="connsiteX12" fmla="*/ 5115943 w 5197663"/>
              <a:gd name="connsiteY12" fmla="*/ 1529474 h 1529474"/>
              <a:gd name="connsiteX13" fmla="*/ 81720 w 5197663"/>
              <a:gd name="connsiteY13" fmla="*/ 1529474 h 1529474"/>
              <a:gd name="connsiteX14" fmla="*/ 0 w 5197663"/>
              <a:gd name="connsiteY14" fmla="*/ 1447754 h 1529474"/>
              <a:gd name="connsiteX15" fmla="*/ 0 w 5197663"/>
              <a:gd name="connsiteY15" fmla="*/ 81720 h 1529474"/>
              <a:gd name="connsiteX16" fmla="*/ 81720 w 5197663"/>
              <a:gd name="connsiteY16" fmla="*/ 0 h 15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97663" h="1529474">
                <a:moveTo>
                  <a:pt x="133648" y="54697"/>
                </a:moveTo>
                <a:cubicBezTo>
                  <a:pt x="92684" y="54697"/>
                  <a:pt x="59477" y="87904"/>
                  <a:pt x="59477" y="128868"/>
                </a:cubicBezTo>
                <a:lnTo>
                  <a:pt x="59477" y="1400606"/>
                </a:lnTo>
                <a:cubicBezTo>
                  <a:pt x="59477" y="1441570"/>
                  <a:pt x="92684" y="1474777"/>
                  <a:pt x="133648" y="1474777"/>
                </a:cubicBezTo>
                <a:lnTo>
                  <a:pt x="5064014" y="1474777"/>
                </a:lnTo>
                <a:cubicBezTo>
                  <a:pt x="5104978" y="1474777"/>
                  <a:pt x="5138185" y="1441570"/>
                  <a:pt x="5138185" y="1400606"/>
                </a:cubicBezTo>
                <a:lnTo>
                  <a:pt x="5138185" y="128868"/>
                </a:lnTo>
                <a:cubicBezTo>
                  <a:pt x="5138185" y="87904"/>
                  <a:pt x="5104978" y="54697"/>
                  <a:pt x="5064014" y="54697"/>
                </a:cubicBezTo>
                <a:close/>
                <a:moveTo>
                  <a:pt x="81720" y="0"/>
                </a:moveTo>
                <a:lnTo>
                  <a:pt x="5115943" y="0"/>
                </a:lnTo>
                <a:cubicBezTo>
                  <a:pt x="5161076" y="0"/>
                  <a:pt x="5197663" y="36587"/>
                  <a:pt x="5197663" y="81720"/>
                </a:cubicBezTo>
                <a:lnTo>
                  <a:pt x="5197663" y="1447754"/>
                </a:lnTo>
                <a:cubicBezTo>
                  <a:pt x="5197663" y="1492887"/>
                  <a:pt x="5161076" y="1529474"/>
                  <a:pt x="5115943" y="1529474"/>
                </a:cubicBezTo>
                <a:lnTo>
                  <a:pt x="81720" y="1529474"/>
                </a:lnTo>
                <a:cubicBezTo>
                  <a:pt x="36587" y="1529474"/>
                  <a:pt x="0" y="1492887"/>
                  <a:pt x="0" y="1447754"/>
                </a:cubicBezTo>
                <a:lnTo>
                  <a:pt x="0" y="81720"/>
                </a:lnTo>
                <a:cubicBezTo>
                  <a:pt x="0" y="36587"/>
                  <a:pt x="36587" y="0"/>
                  <a:pt x="8172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322371" tIns="177358" rIns="1253264" bIns="177357" rtlCol="0" anchor="ctr">
            <a:noAutofit/>
          </a:bodyPr>
          <a:p>
            <a:pPr algn="just">
              <a:lnSpc>
                <a:spcPct val="150000"/>
              </a:lnSpc>
            </a:pPr>
            <a:r>
              <a:rPr lang="zh-CN" altLang="zh-CN" sz="1300" dirty="0">
                <a:solidFill>
                  <a:schemeClr val="tx1">
                    <a:lumMod val="85000"/>
                    <a:lumOff val="15000"/>
                  </a:schemeClr>
                </a:solidFill>
                <a:latin typeface="+mn-ea"/>
              </a:rPr>
              <a:t>拨付天水南站综合枢纽站土地整治项目建设资金；</a:t>
            </a:r>
            <a:endParaRPr lang="zh-CN" altLang="zh-CN" sz="1300" dirty="0">
              <a:solidFill>
                <a:schemeClr val="tx1">
                  <a:lumMod val="85000"/>
                  <a:lumOff val="15000"/>
                </a:schemeClr>
              </a:solidFill>
              <a:latin typeface="+mn-ea"/>
            </a:endParaRPr>
          </a:p>
        </p:txBody>
      </p:sp>
      <p:sp>
        <p:nvSpPr>
          <p:cNvPr id="5" name="任意多边形: 形状 61"/>
          <p:cNvSpPr/>
          <p:nvPr>
            <p:custDataLst>
              <p:tags r:id="rId4"/>
            </p:custDataLst>
          </p:nvPr>
        </p:nvSpPr>
        <p:spPr>
          <a:xfrm>
            <a:off x="4962141" y="3779575"/>
            <a:ext cx="888190" cy="889252"/>
          </a:xfrm>
          <a:custGeom>
            <a:avLst/>
            <a:gdLst>
              <a:gd name="connsiteX0" fmla="*/ 0 w 1047166"/>
              <a:gd name="connsiteY0" fmla="*/ 1045294 h 1132236"/>
              <a:gd name="connsiteX1" fmla="*/ 0 w 1047166"/>
              <a:gd name="connsiteY1" fmla="*/ 1045295 h 1132236"/>
              <a:gd name="connsiteX2" fmla="*/ 0 w 1047166"/>
              <a:gd name="connsiteY2" fmla="*/ 1045295 h 1132236"/>
              <a:gd name="connsiteX3" fmla="*/ 1045295 w 1047166"/>
              <a:gd name="connsiteY3" fmla="*/ 0 h 1132236"/>
              <a:gd name="connsiteX4" fmla="*/ 1047166 w 1047166"/>
              <a:gd name="connsiteY4" fmla="*/ 0 h 1132236"/>
              <a:gd name="connsiteX5" fmla="*/ 1047166 w 1047166"/>
              <a:gd name="connsiteY5" fmla="*/ 1132236 h 1132236"/>
              <a:gd name="connsiteX6" fmla="*/ 4390 w 1047166"/>
              <a:gd name="connsiteY6" fmla="*/ 1132236 h 1132236"/>
              <a:gd name="connsiteX7" fmla="*/ 0 w 1047166"/>
              <a:gd name="connsiteY7" fmla="*/ 1045295 h 1132236"/>
              <a:gd name="connsiteX8" fmla="*/ 5397 w 1047166"/>
              <a:gd name="connsiteY8" fmla="*/ 938420 h 1132236"/>
              <a:gd name="connsiteX9" fmla="*/ 1045295 w 1047166"/>
              <a:gd name="connsiteY9" fmla="*/ 0 h 1132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166" h="1132236">
                <a:moveTo>
                  <a:pt x="0" y="1045294"/>
                </a:moveTo>
                <a:lnTo>
                  <a:pt x="0" y="1045295"/>
                </a:lnTo>
                <a:lnTo>
                  <a:pt x="0" y="1045295"/>
                </a:lnTo>
                <a:close/>
                <a:moveTo>
                  <a:pt x="1045295" y="0"/>
                </a:moveTo>
                <a:lnTo>
                  <a:pt x="1047166" y="0"/>
                </a:lnTo>
                <a:lnTo>
                  <a:pt x="1047166" y="1132236"/>
                </a:lnTo>
                <a:lnTo>
                  <a:pt x="4390" y="1132236"/>
                </a:lnTo>
                <a:lnTo>
                  <a:pt x="0" y="1045295"/>
                </a:lnTo>
                <a:lnTo>
                  <a:pt x="5397" y="938420"/>
                </a:lnTo>
                <a:cubicBezTo>
                  <a:pt x="58927" y="411324"/>
                  <a:pt x="504076" y="0"/>
                  <a:pt x="1045295"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324000" rIns="0" bIns="47486" rtlCol="0" anchor="ctr">
            <a:noAutofit/>
          </a:bodyPr>
          <a:p>
            <a:pPr algn="ctr"/>
            <a:r>
              <a:rPr lang="en-US" altLang="zh-CN" sz="2800" b="1" dirty="0">
                <a:solidFill>
                  <a:srgbClr val="FFFFFF"/>
                </a:solidFill>
                <a:latin typeface="+mn-ea"/>
              </a:rPr>
              <a:t>15</a:t>
            </a:r>
            <a:endParaRPr lang="zh-CN" altLang="zh-CN" sz="2800" b="1" dirty="0">
              <a:solidFill>
                <a:srgbClr val="FFFFFF"/>
              </a:solidFill>
              <a:latin typeface="+mn-ea"/>
            </a:endParaRPr>
          </a:p>
        </p:txBody>
      </p:sp>
      <p:sp>
        <p:nvSpPr>
          <p:cNvPr id="6" name="任意多边形: 形状 64"/>
          <p:cNvSpPr/>
          <p:nvPr>
            <p:custDataLst>
              <p:tags r:id="rId5"/>
            </p:custDataLst>
          </p:nvPr>
        </p:nvSpPr>
        <p:spPr>
          <a:xfrm>
            <a:off x="695325" y="3139458"/>
            <a:ext cx="5197969" cy="1529564"/>
          </a:xfrm>
          <a:custGeom>
            <a:avLst/>
            <a:gdLst>
              <a:gd name="connsiteX0" fmla="*/ 133648 w 5197663"/>
              <a:gd name="connsiteY0" fmla="*/ 54697 h 1529474"/>
              <a:gd name="connsiteX1" fmla="*/ 59477 w 5197663"/>
              <a:gd name="connsiteY1" fmla="*/ 128868 h 1529474"/>
              <a:gd name="connsiteX2" fmla="*/ 59477 w 5197663"/>
              <a:gd name="connsiteY2" fmla="*/ 1400606 h 1529474"/>
              <a:gd name="connsiteX3" fmla="*/ 133648 w 5197663"/>
              <a:gd name="connsiteY3" fmla="*/ 1474777 h 1529474"/>
              <a:gd name="connsiteX4" fmla="*/ 5064014 w 5197663"/>
              <a:gd name="connsiteY4" fmla="*/ 1474777 h 1529474"/>
              <a:gd name="connsiteX5" fmla="*/ 5138185 w 5197663"/>
              <a:gd name="connsiteY5" fmla="*/ 1400606 h 1529474"/>
              <a:gd name="connsiteX6" fmla="*/ 5138185 w 5197663"/>
              <a:gd name="connsiteY6" fmla="*/ 128868 h 1529474"/>
              <a:gd name="connsiteX7" fmla="*/ 5064014 w 5197663"/>
              <a:gd name="connsiteY7" fmla="*/ 54697 h 1529474"/>
              <a:gd name="connsiteX8" fmla="*/ 81720 w 5197663"/>
              <a:gd name="connsiteY8" fmla="*/ 0 h 1529474"/>
              <a:gd name="connsiteX9" fmla="*/ 5115943 w 5197663"/>
              <a:gd name="connsiteY9" fmla="*/ 0 h 1529474"/>
              <a:gd name="connsiteX10" fmla="*/ 5197663 w 5197663"/>
              <a:gd name="connsiteY10" fmla="*/ 81720 h 1529474"/>
              <a:gd name="connsiteX11" fmla="*/ 5197663 w 5197663"/>
              <a:gd name="connsiteY11" fmla="*/ 1447754 h 1529474"/>
              <a:gd name="connsiteX12" fmla="*/ 5115943 w 5197663"/>
              <a:gd name="connsiteY12" fmla="*/ 1529474 h 1529474"/>
              <a:gd name="connsiteX13" fmla="*/ 81720 w 5197663"/>
              <a:gd name="connsiteY13" fmla="*/ 1529474 h 1529474"/>
              <a:gd name="connsiteX14" fmla="*/ 0 w 5197663"/>
              <a:gd name="connsiteY14" fmla="*/ 1447754 h 1529474"/>
              <a:gd name="connsiteX15" fmla="*/ 0 w 5197663"/>
              <a:gd name="connsiteY15" fmla="*/ 81720 h 1529474"/>
              <a:gd name="connsiteX16" fmla="*/ 81720 w 5197663"/>
              <a:gd name="connsiteY16" fmla="*/ 0 h 15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97663" h="1529474">
                <a:moveTo>
                  <a:pt x="133648" y="54697"/>
                </a:moveTo>
                <a:cubicBezTo>
                  <a:pt x="92684" y="54697"/>
                  <a:pt x="59477" y="87904"/>
                  <a:pt x="59477" y="128868"/>
                </a:cubicBezTo>
                <a:lnTo>
                  <a:pt x="59477" y="1400606"/>
                </a:lnTo>
                <a:cubicBezTo>
                  <a:pt x="59477" y="1441570"/>
                  <a:pt x="92684" y="1474777"/>
                  <a:pt x="133648" y="1474777"/>
                </a:cubicBezTo>
                <a:lnTo>
                  <a:pt x="5064014" y="1474777"/>
                </a:lnTo>
                <a:cubicBezTo>
                  <a:pt x="5104978" y="1474777"/>
                  <a:pt x="5138185" y="1441570"/>
                  <a:pt x="5138185" y="1400606"/>
                </a:cubicBezTo>
                <a:lnTo>
                  <a:pt x="5138185" y="128868"/>
                </a:lnTo>
                <a:cubicBezTo>
                  <a:pt x="5138185" y="87904"/>
                  <a:pt x="5104978" y="54697"/>
                  <a:pt x="5064014" y="54697"/>
                </a:cubicBezTo>
                <a:close/>
                <a:moveTo>
                  <a:pt x="81720" y="0"/>
                </a:moveTo>
                <a:lnTo>
                  <a:pt x="5115943" y="0"/>
                </a:lnTo>
                <a:cubicBezTo>
                  <a:pt x="5161076" y="0"/>
                  <a:pt x="5197663" y="36587"/>
                  <a:pt x="5197663" y="81720"/>
                </a:cubicBezTo>
                <a:lnTo>
                  <a:pt x="5197663" y="1447754"/>
                </a:lnTo>
                <a:cubicBezTo>
                  <a:pt x="5197663" y="1492887"/>
                  <a:pt x="5161076" y="1529474"/>
                  <a:pt x="5115943" y="1529474"/>
                </a:cubicBezTo>
                <a:lnTo>
                  <a:pt x="81720" y="1529474"/>
                </a:lnTo>
                <a:cubicBezTo>
                  <a:pt x="36587" y="1529474"/>
                  <a:pt x="0" y="1492887"/>
                  <a:pt x="0" y="1447754"/>
                </a:cubicBezTo>
                <a:lnTo>
                  <a:pt x="0" y="81720"/>
                </a:lnTo>
                <a:cubicBezTo>
                  <a:pt x="0" y="36587"/>
                  <a:pt x="36587" y="0"/>
                  <a:pt x="8172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322371" tIns="177358" rIns="1253264" bIns="177357" rtlCol="0" anchor="ctr">
            <a:noAutofit/>
          </a:bodyPr>
          <a:p>
            <a:pPr algn="just">
              <a:lnSpc>
                <a:spcPct val="150000"/>
              </a:lnSpc>
            </a:pPr>
            <a:r>
              <a:rPr lang="zh-CN" altLang="zh-CN" sz="1300" dirty="0">
                <a:solidFill>
                  <a:schemeClr val="tx1">
                    <a:lumMod val="85000"/>
                    <a:lumOff val="15000"/>
                  </a:schemeClr>
                </a:solidFill>
                <a:latin typeface="+mn-ea"/>
              </a:rPr>
              <a:t>推进金家庄片区棚户区改造项目建设，完成项目建设资金拨付；</a:t>
            </a:r>
            <a:endParaRPr lang="zh-CN" altLang="zh-CN" sz="1300" dirty="0">
              <a:solidFill>
                <a:schemeClr val="tx1">
                  <a:lumMod val="85000"/>
                  <a:lumOff val="15000"/>
                </a:schemeClr>
              </a:solidFill>
              <a:latin typeface="+mn-ea"/>
            </a:endParaRPr>
          </a:p>
        </p:txBody>
      </p:sp>
      <p:sp>
        <p:nvSpPr>
          <p:cNvPr id="7" name="任意多边形: 形状 65"/>
          <p:cNvSpPr/>
          <p:nvPr>
            <p:custDataLst>
              <p:tags r:id="rId6"/>
            </p:custDataLst>
          </p:nvPr>
        </p:nvSpPr>
        <p:spPr>
          <a:xfrm>
            <a:off x="4962141" y="5442738"/>
            <a:ext cx="888190" cy="889252"/>
          </a:xfrm>
          <a:custGeom>
            <a:avLst/>
            <a:gdLst>
              <a:gd name="connsiteX0" fmla="*/ 0 w 1047166"/>
              <a:gd name="connsiteY0" fmla="*/ 1045294 h 1132236"/>
              <a:gd name="connsiteX1" fmla="*/ 0 w 1047166"/>
              <a:gd name="connsiteY1" fmla="*/ 1045295 h 1132236"/>
              <a:gd name="connsiteX2" fmla="*/ 0 w 1047166"/>
              <a:gd name="connsiteY2" fmla="*/ 1045295 h 1132236"/>
              <a:gd name="connsiteX3" fmla="*/ 1045295 w 1047166"/>
              <a:gd name="connsiteY3" fmla="*/ 0 h 1132236"/>
              <a:gd name="connsiteX4" fmla="*/ 1047166 w 1047166"/>
              <a:gd name="connsiteY4" fmla="*/ 0 h 1132236"/>
              <a:gd name="connsiteX5" fmla="*/ 1047166 w 1047166"/>
              <a:gd name="connsiteY5" fmla="*/ 1132236 h 1132236"/>
              <a:gd name="connsiteX6" fmla="*/ 4390 w 1047166"/>
              <a:gd name="connsiteY6" fmla="*/ 1132236 h 1132236"/>
              <a:gd name="connsiteX7" fmla="*/ 0 w 1047166"/>
              <a:gd name="connsiteY7" fmla="*/ 1045295 h 1132236"/>
              <a:gd name="connsiteX8" fmla="*/ 5397 w 1047166"/>
              <a:gd name="connsiteY8" fmla="*/ 938420 h 1132236"/>
              <a:gd name="connsiteX9" fmla="*/ 1045295 w 1047166"/>
              <a:gd name="connsiteY9" fmla="*/ 0 h 1132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166" h="1132236">
                <a:moveTo>
                  <a:pt x="0" y="1045294"/>
                </a:moveTo>
                <a:lnTo>
                  <a:pt x="0" y="1045295"/>
                </a:lnTo>
                <a:lnTo>
                  <a:pt x="0" y="1045295"/>
                </a:lnTo>
                <a:close/>
                <a:moveTo>
                  <a:pt x="1045295" y="0"/>
                </a:moveTo>
                <a:lnTo>
                  <a:pt x="1047166" y="0"/>
                </a:lnTo>
                <a:lnTo>
                  <a:pt x="1047166" y="1132236"/>
                </a:lnTo>
                <a:lnTo>
                  <a:pt x="4390" y="1132236"/>
                </a:lnTo>
                <a:lnTo>
                  <a:pt x="0" y="1045295"/>
                </a:lnTo>
                <a:lnTo>
                  <a:pt x="5397" y="938420"/>
                </a:lnTo>
                <a:cubicBezTo>
                  <a:pt x="58927" y="411324"/>
                  <a:pt x="504076" y="0"/>
                  <a:pt x="1045295"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324000" rIns="0" bIns="47486" rtlCol="0" anchor="ctr">
            <a:noAutofit/>
          </a:bodyPr>
          <a:p>
            <a:pPr algn="ctr"/>
            <a:r>
              <a:rPr lang="en-US" altLang="zh-CN" sz="2800" b="1" dirty="0">
                <a:solidFill>
                  <a:srgbClr val="FFFFFF"/>
                </a:solidFill>
                <a:latin typeface="+mn-ea"/>
              </a:rPr>
              <a:t>17</a:t>
            </a:r>
            <a:endParaRPr lang="zh-CN" altLang="zh-CN" sz="2800" b="1" dirty="0">
              <a:solidFill>
                <a:srgbClr val="FFFFFF"/>
              </a:solidFill>
              <a:latin typeface="+mn-ea"/>
            </a:endParaRPr>
          </a:p>
        </p:txBody>
      </p:sp>
      <p:sp>
        <p:nvSpPr>
          <p:cNvPr id="8" name="任意多边形: 形状 68"/>
          <p:cNvSpPr/>
          <p:nvPr>
            <p:custDataLst>
              <p:tags r:id="rId7"/>
            </p:custDataLst>
          </p:nvPr>
        </p:nvSpPr>
        <p:spPr>
          <a:xfrm>
            <a:off x="695325" y="4803255"/>
            <a:ext cx="5197969" cy="1529564"/>
          </a:xfrm>
          <a:custGeom>
            <a:avLst/>
            <a:gdLst>
              <a:gd name="connsiteX0" fmla="*/ 133648 w 5197663"/>
              <a:gd name="connsiteY0" fmla="*/ 54697 h 1529474"/>
              <a:gd name="connsiteX1" fmla="*/ 59477 w 5197663"/>
              <a:gd name="connsiteY1" fmla="*/ 128868 h 1529474"/>
              <a:gd name="connsiteX2" fmla="*/ 59477 w 5197663"/>
              <a:gd name="connsiteY2" fmla="*/ 1400606 h 1529474"/>
              <a:gd name="connsiteX3" fmla="*/ 133648 w 5197663"/>
              <a:gd name="connsiteY3" fmla="*/ 1474777 h 1529474"/>
              <a:gd name="connsiteX4" fmla="*/ 5064014 w 5197663"/>
              <a:gd name="connsiteY4" fmla="*/ 1474777 h 1529474"/>
              <a:gd name="connsiteX5" fmla="*/ 5138185 w 5197663"/>
              <a:gd name="connsiteY5" fmla="*/ 1400606 h 1529474"/>
              <a:gd name="connsiteX6" fmla="*/ 5138185 w 5197663"/>
              <a:gd name="connsiteY6" fmla="*/ 128868 h 1529474"/>
              <a:gd name="connsiteX7" fmla="*/ 5064014 w 5197663"/>
              <a:gd name="connsiteY7" fmla="*/ 54697 h 1529474"/>
              <a:gd name="connsiteX8" fmla="*/ 81720 w 5197663"/>
              <a:gd name="connsiteY8" fmla="*/ 0 h 1529474"/>
              <a:gd name="connsiteX9" fmla="*/ 5115943 w 5197663"/>
              <a:gd name="connsiteY9" fmla="*/ 0 h 1529474"/>
              <a:gd name="connsiteX10" fmla="*/ 5197663 w 5197663"/>
              <a:gd name="connsiteY10" fmla="*/ 81720 h 1529474"/>
              <a:gd name="connsiteX11" fmla="*/ 5197663 w 5197663"/>
              <a:gd name="connsiteY11" fmla="*/ 1447754 h 1529474"/>
              <a:gd name="connsiteX12" fmla="*/ 5115943 w 5197663"/>
              <a:gd name="connsiteY12" fmla="*/ 1529474 h 1529474"/>
              <a:gd name="connsiteX13" fmla="*/ 81720 w 5197663"/>
              <a:gd name="connsiteY13" fmla="*/ 1529474 h 1529474"/>
              <a:gd name="connsiteX14" fmla="*/ 0 w 5197663"/>
              <a:gd name="connsiteY14" fmla="*/ 1447754 h 1529474"/>
              <a:gd name="connsiteX15" fmla="*/ 0 w 5197663"/>
              <a:gd name="connsiteY15" fmla="*/ 81720 h 1529474"/>
              <a:gd name="connsiteX16" fmla="*/ 81720 w 5197663"/>
              <a:gd name="connsiteY16" fmla="*/ 0 h 15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97663" h="1529474">
                <a:moveTo>
                  <a:pt x="133648" y="54697"/>
                </a:moveTo>
                <a:cubicBezTo>
                  <a:pt x="92684" y="54697"/>
                  <a:pt x="59477" y="87904"/>
                  <a:pt x="59477" y="128868"/>
                </a:cubicBezTo>
                <a:lnTo>
                  <a:pt x="59477" y="1400606"/>
                </a:lnTo>
                <a:cubicBezTo>
                  <a:pt x="59477" y="1441570"/>
                  <a:pt x="92684" y="1474777"/>
                  <a:pt x="133648" y="1474777"/>
                </a:cubicBezTo>
                <a:lnTo>
                  <a:pt x="5064014" y="1474777"/>
                </a:lnTo>
                <a:cubicBezTo>
                  <a:pt x="5104978" y="1474777"/>
                  <a:pt x="5138185" y="1441570"/>
                  <a:pt x="5138185" y="1400606"/>
                </a:cubicBezTo>
                <a:lnTo>
                  <a:pt x="5138185" y="128868"/>
                </a:lnTo>
                <a:cubicBezTo>
                  <a:pt x="5138185" y="87904"/>
                  <a:pt x="5104978" y="54697"/>
                  <a:pt x="5064014" y="54697"/>
                </a:cubicBezTo>
                <a:close/>
                <a:moveTo>
                  <a:pt x="81720" y="0"/>
                </a:moveTo>
                <a:lnTo>
                  <a:pt x="5115943" y="0"/>
                </a:lnTo>
                <a:cubicBezTo>
                  <a:pt x="5161076" y="0"/>
                  <a:pt x="5197663" y="36587"/>
                  <a:pt x="5197663" y="81720"/>
                </a:cubicBezTo>
                <a:lnTo>
                  <a:pt x="5197663" y="1447754"/>
                </a:lnTo>
                <a:cubicBezTo>
                  <a:pt x="5197663" y="1492887"/>
                  <a:pt x="5161076" y="1529474"/>
                  <a:pt x="5115943" y="1529474"/>
                </a:cubicBezTo>
                <a:lnTo>
                  <a:pt x="81720" y="1529474"/>
                </a:lnTo>
                <a:cubicBezTo>
                  <a:pt x="36587" y="1529474"/>
                  <a:pt x="0" y="1492887"/>
                  <a:pt x="0" y="1447754"/>
                </a:cubicBezTo>
                <a:lnTo>
                  <a:pt x="0" y="81720"/>
                </a:lnTo>
                <a:cubicBezTo>
                  <a:pt x="0" y="36587"/>
                  <a:pt x="36587" y="0"/>
                  <a:pt x="8172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322371" tIns="177358" rIns="1253264" bIns="177357" rtlCol="0" anchor="ctr">
            <a:noAutofit/>
          </a:bodyPr>
          <a:p>
            <a:pPr algn="just">
              <a:lnSpc>
                <a:spcPct val="150000"/>
              </a:lnSpc>
            </a:pPr>
            <a:r>
              <a:rPr lang="zh-CN" altLang="zh-CN" sz="1300" dirty="0">
                <a:solidFill>
                  <a:schemeClr val="tx1">
                    <a:lumMod val="85000"/>
                    <a:lumOff val="15000"/>
                  </a:schemeClr>
                </a:solidFill>
                <a:latin typeface="+mn-ea"/>
              </a:rPr>
              <a:t>拨付天水长开电工电器公司搬迁补助，完成向受让方顺利移交205.23亩土地；</a:t>
            </a:r>
            <a:endParaRPr lang="zh-CN" altLang="zh-CN" sz="1300" dirty="0">
              <a:solidFill>
                <a:schemeClr val="tx1">
                  <a:lumMod val="85000"/>
                  <a:lumOff val="15000"/>
                </a:schemeClr>
              </a:solidFill>
              <a:latin typeface="+mn-ea"/>
            </a:endParaRPr>
          </a:p>
        </p:txBody>
      </p:sp>
      <p:sp>
        <p:nvSpPr>
          <p:cNvPr id="9" name="任意多边形: 形状 91"/>
          <p:cNvSpPr/>
          <p:nvPr>
            <p:custDataLst>
              <p:tags r:id="rId8"/>
            </p:custDataLst>
          </p:nvPr>
        </p:nvSpPr>
        <p:spPr>
          <a:xfrm flipH="1">
            <a:off x="6341442" y="2105617"/>
            <a:ext cx="888189" cy="889252"/>
          </a:xfrm>
          <a:custGeom>
            <a:avLst/>
            <a:gdLst>
              <a:gd name="connsiteX0" fmla="*/ 0 w 1047166"/>
              <a:gd name="connsiteY0" fmla="*/ 1045294 h 1132236"/>
              <a:gd name="connsiteX1" fmla="*/ 0 w 1047166"/>
              <a:gd name="connsiteY1" fmla="*/ 1045295 h 1132236"/>
              <a:gd name="connsiteX2" fmla="*/ 0 w 1047166"/>
              <a:gd name="connsiteY2" fmla="*/ 1045295 h 1132236"/>
              <a:gd name="connsiteX3" fmla="*/ 1045295 w 1047166"/>
              <a:gd name="connsiteY3" fmla="*/ 0 h 1132236"/>
              <a:gd name="connsiteX4" fmla="*/ 1047166 w 1047166"/>
              <a:gd name="connsiteY4" fmla="*/ 0 h 1132236"/>
              <a:gd name="connsiteX5" fmla="*/ 1047166 w 1047166"/>
              <a:gd name="connsiteY5" fmla="*/ 1132236 h 1132236"/>
              <a:gd name="connsiteX6" fmla="*/ 4390 w 1047166"/>
              <a:gd name="connsiteY6" fmla="*/ 1132236 h 1132236"/>
              <a:gd name="connsiteX7" fmla="*/ 0 w 1047166"/>
              <a:gd name="connsiteY7" fmla="*/ 1045295 h 1132236"/>
              <a:gd name="connsiteX8" fmla="*/ 5397 w 1047166"/>
              <a:gd name="connsiteY8" fmla="*/ 938420 h 1132236"/>
              <a:gd name="connsiteX9" fmla="*/ 1045295 w 1047166"/>
              <a:gd name="connsiteY9" fmla="*/ 0 h 1132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166" h="1132236">
                <a:moveTo>
                  <a:pt x="0" y="1045294"/>
                </a:moveTo>
                <a:lnTo>
                  <a:pt x="0" y="1045295"/>
                </a:lnTo>
                <a:lnTo>
                  <a:pt x="0" y="1045295"/>
                </a:lnTo>
                <a:close/>
                <a:moveTo>
                  <a:pt x="1045295" y="0"/>
                </a:moveTo>
                <a:lnTo>
                  <a:pt x="1047166" y="0"/>
                </a:lnTo>
                <a:lnTo>
                  <a:pt x="1047166" y="1132236"/>
                </a:lnTo>
                <a:lnTo>
                  <a:pt x="4390" y="1132236"/>
                </a:lnTo>
                <a:lnTo>
                  <a:pt x="0" y="1045295"/>
                </a:lnTo>
                <a:lnTo>
                  <a:pt x="5397" y="938420"/>
                </a:lnTo>
                <a:cubicBezTo>
                  <a:pt x="58927" y="411324"/>
                  <a:pt x="504076" y="0"/>
                  <a:pt x="1045295"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324000" rIns="144000" bIns="47486" rtlCol="0" anchor="ctr">
            <a:noAutofit/>
          </a:bodyPr>
          <a:p>
            <a:pPr algn="ctr"/>
            <a:r>
              <a:rPr lang="en-US" altLang="zh-CN" sz="2800" b="1" dirty="0">
                <a:solidFill>
                  <a:srgbClr val="FFFFFF"/>
                </a:solidFill>
                <a:latin typeface="+mn-ea"/>
              </a:rPr>
              <a:t>14</a:t>
            </a:r>
            <a:endParaRPr lang="zh-CN" altLang="zh-CN" sz="2800" b="1" dirty="0">
              <a:solidFill>
                <a:srgbClr val="FFFFFF"/>
              </a:solidFill>
              <a:latin typeface="+mn-ea"/>
            </a:endParaRPr>
          </a:p>
        </p:txBody>
      </p:sp>
      <p:sp>
        <p:nvSpPr>
          <p:cNvPr id="10" name="任意多边形: 形状 94"/>
          <p:cNvSpPr/>
          <p:nvPr>
            <p:custDataLst>
              <p:tags r:id="rId9"/>
            </p:custDataLst>
          </p:nvPr>
        </p:nvSpPr>
        <p:spPr>
          <a:xfrm flipH="1">
            <a:off x="6298894" y="1476295"/>
            <a:ext cx="5197969" cy="1529564"/>
          </a:xfrm>
          <a:custGeom>
            <a:avLst/>
            <a:gdLst>
              <a:gd name="connsiteX0" fmla="*/ 133648 w 5197663"/>
              <a:gd name="connsiteY0" fmla="*/ 54697 h 1529474"/>
              <a:gd name="connsiteX1" fmla="*/ 59477 w 5197663"/>
              <a:gd name="connsiteY1" fmla="*/ 128868 h 1529474"/>
              <a:gd name="connsiteX2" fmla="*/ 59477 w 5197663"/>
              <a:gd name="connsiteY2" fmla="*/ 1400606 h 1529474"/>
              <a:gd name="connsiteX3" fmla="*/ 133648 w 5197663"/>
              <a:gd name="connsiteY3" fmla="*/ 1474777 h 1529474"/>
              <a:gd name="connsiteX4" fmla="*/ 5064014 w 5197663"/>
              <a:gd name="connsiteY4" fmla="*/ 1474777 h 1529474"/>
              <a:gd name="connsiteX5" fmla="*/ 5138185 w 5197663"/>
              <a:gd name="connsiteY5" fmla="*/ 1400606 h 1529474"/>
              <a:gd name="connsiteX6" fmla="*/ 5138185 w 5197663"/>
              <a:gd name="connsiteY6" fmla="*/ 128868 h 1529474"/>
              <a:gd name="connsiteX7" fmla="*/ 5064014 w 5197663"/>
              <a:gd name="connsiteY7" fmla="*/ 54697 h 1529474"/>
              <a:gd name="connsiteX8" fmla="*/ 81720 w 5197663"/>
              <a:gd name="connsiteY8" fmla="*/ 0 h 1529474"/>
              <a:gd name="connsiteX9" fmla="*/ 5115943 w 5197663"/>
              <a:gd name="connsiteY9" fmla="*/ 0 h 1529474"/>
              <a:gd name="connsiteX10" fmla="*/ 5197663 w 5197663"/>
              <a:gd name="connsiteY10" fmla="*/ 81720 h 1529474"/>
              <a:gd name="connsiteX11" fmla="*/ 5197663 w 5197663"/>
              <a:gd name="connsiteY11" fmla="*/ 1447754 h 1529474"/>
              <a:gd name="connsiteX12" fmla="*/ 5115943 w 5197663"/>
              <a:gd name="connsiteY12" fmla="*/ 1529474 h 1529474"/>
              <a:gd name="connsiteX13" fmla="*/ 81720 w 5197663"/>
              <a:gd name="connsiteY13" fmla="*/ 1529474 h 1529474"/>
              <a:gd name="connsiteX14" fmla="*/ 0 w 5197663"/>
              <a:gd name="connsiteY14" fmla="*/ 1447754 h 1529474"/>
              <a:gd name="connsiteX15" fmla="*/ 0 w 5197663"/>
              <a:gd name="connsiteY15" fmla="*/ 81720 h 1529474"/>
              <a:gd name="connsiteX16" fmla="*/ 81720 w 5197663"/>
              <a:gd name="connsiteY16" fmla="*/ 0 h 15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97663" h="1529474">
                <a:moveTo>
                  <a:pt x="133648" y="54697"/>
                </a:moveTo>
                <a:cubicBezTo>
                  <a:pt x="92684" y="54697"/>
                  <a:pt x="59477" y="87904"/>
                  <a:pt x="59477" y="128868"/>
                </a:cubicBezTo>
                <a:lnTo>
                  <a:pt x="59477" y="1400606"/>
                </a:lnTo>
                <a:cubicBezTo>
                  <a:pt x="59477" y="1441570"/>
                  <a:pt x="92684" y="1474777"/>
                  <a:pt x="133648" y="1474777"/>
                </a:cubicBezTo>
                <a:lnTo>
                  <a:pt x="5064014" y="1474777"/>
                </a:lnTo>
                <a:cubicBezTo>
                  <a:pt x="5104978" y="1474777"/>
                  <a:pt x="5138185" y="1441570"/>
                  <a:pt x="5138185" y="1400606"/>
                </a:cubicBezTo>
                <a:lnTo>
                  <a:pt x="5138185" y="128868"/>
                </a:lnTo>
                <a:cubicBezTo>
                  <a:pt x="5138185" y="87904"/>
                  <a:pt x="5104978" y="54697"/>
                  <a:pt x="5064014" y="54697"/>
                </a:cubicBezTo>
                <a:close/>
                <a:moveTo>
                  <a:pt x="81720" y="0"/>
                </a:moveTo>
                <a:lnTo>
                  <a:pt x="5115943" y="0"/>
                </a:lnTo>
                <a:cubicBezTo>
                  <a:pt x="5161076" y="0"/>
                  <a:pt x="5197663" y="36587"/>
                  <a:pt x="5197663" y="81720"/>
                </a:cubicBezTo>
                <a:lnTo>
                  <a:pt x="5197663" y="1447754"/>
                </a:lnTo>
                <a:cubicBezTo>
                  <a:pt x="5197663" y="1492887"/>
                  <a:pt x="5161076" y="1529474"/>
                  <a:pt x="5115943" y="1529474"/>
                </a:cubicBezTo>
                <a:lnTo>
                  <a:pt x="81720" y="1529474"/>
                </a:lnTo>
                <a:cubicBezTo>
                  <a:pt x="36587" y="1529474"/>
                  <a:pt x="0" y="1492887"/>
                  <a:pt x="0" y="1447754"/>
                </a:cubicBezTo>
                <a:lnTo>
                  <a:pt x="0" y="81720"/>
                </a:lnTo>
                <a:cubicBezTo>
                  <a:pt x="0" y="36587"/>
                  <a:pt x="36587" y="0"/>
                  <a:pt x="8172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1253264" tIns="177358" rIns="322370" bIns="177357" rtlCol="0" anchor="ctr">
            <a:noAutofit/>
          </a:bodyPr>
          <a:p>
            <a:pPr algn="just">
              <a:lnSpc>
                <a:spcPct val="150000"/>
              </a:lnSpc>
            </a:pPr>
            <a:r>
              <a:rPr lang="zh-CN" altLang="zh-CN" sz="1300" dirty="0">
                <a:solidFill>
                  <a:schemeClr val="tx1">
                    <a:lumMod val="85000"/>
                    <a:lumOff val="15000"/>
                  </a:schemeClr>
                </a:solidFill>
                <a:latin typeface="+mn-ea"/>
              </a:rPr>
              <a:t>完成对迎宾馆收购；</a:t>
            </a:r>
            <a:endParaRPr lang="zh-CN" altLang="zh-CN" sz="1300" dirty="0">
              <a:solidFill>
                <a:schemeClr val="tx1">
                  <a:lumMod val="85000"/>
                  <a:lumOff val="15000"/>
                </a:schemeClr>
              </a:solidFill>
              <a:latin typeface="+mn-ea"/>
            </a:endParaRPr>
          </a:p>
        </p:txBody>
      </p:sp>
      <p:sp>
        <p:nvSpPr>
          <p:cNvPr id="11" name="任意多边形: 形状 95"/>
          <p:cNvSpPr/>
          <p:nvPr>
            <p:custDataLst>
              <p:tags r:id="rId10"/>
            </p:custDataLst>
          </p:nvPr>
        </p:nvSpPr>
        <p:spPr>
          <a:xfrm flipH="1">
            <a:off x="6341442" y="3779575"/>
            <a:ext cx="888190" cy="889252"/>
          </a:xfrm>
          <a:custGeom>
            <a:avLst/>
            <a:gdLst>
              <a:gd name="connsiteX0" fmla="*/ 0 w 1047166"/>
              <a:gd name="connsiteY0" fmla="*/ 1045294 h 1132236"/>
              <a:gd name="connsiteX1" fmla="*/ 0 w 1047166"/>
              <a:gd name="connsiteY1" fmla="*/ 1045295 h 1132236"/>
              <a:gd name="connsiteX2" fmla="*/ 0 w 1047166"/>
              <a:gd name="connsiteY2" fmla="*/ 1045295 h 1132236"/>
              <a:gd name="connsiteX3" fmla="*/ 1045295 w 1047166"/>
              <a:gd name="connsiteY3" fmla="*/ 0 h 1132236"/>
              <a:gd name="connsiteX4" fmla="*/ 1047166 w 1047166"/>
              <a:gd name="connsiteY4" fmla="*/ 0 h 1132236"/>
              <a:gd name="connsiteX5" fmla="*/ 1047166 w 1047166"/>
              <a:gd name="connsiteY5" fmla="*/ 1132236 h 1132236"/>
              <a:gd name="connsiteX6" fmla="*/ 4390 w 1047166"/>
              <a:gd name="connsiteY6" fmla="*/ 1132236 h 1132236"/>
              <a:gd name="connsiteX7" fmla="*/ 0 w 1047166"/>
              <a:gd name="connsiteY7" fmla="*/ 1045295 h 1132236"/>
              <a:gd name="connsiteX8" fmla="*/ 5397 w 1047166"/>
              <a:gd name="connsiteY8" fmla="*/ 938420 h 1132236"/>
              <a:gd name="connsiteX9" fmla="*/ 1045295 w 1047166"/>
              <a:gd name="connsiteY9" fmla="*/ 0 h 1132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166" h="1132236">
                <a:moveTo>
                  <a:pt x="0" y="1045294"/>
                </a:moveTo>
                <a:lnTo>
                  <a:pt x="0" y="1045295"/>
                </a:lnTo>
                <a:lnTo>
                  <a:pt x="0" y="1045295"/>
                </a:lnTo>
                <a:close/>
                <a:moveTo>
                  <a:pt x="1045295" y="0"/>
                </a:moveTo>
                <a:lnTo>
                  <a:pt x="1047166" y="0"/>
                </a:lnTo>
                <a:lnTo>
                  <a:pt x="1047166" y="1132236"/>
                </a:lnTo>
                <a:lnTo>
                  <a:pt x="4390" y="1132236"/>
                </a:lnTo>
                <a:lnTo>
                  <a:pt x="0" y="1045295"/>
                </a:lnTo>
                <a:lnTo>
                  <a:pt x="5397" y="938420"/>
                </a:lnTo>
                <a:cubicBezTo>
                  <a:pt x="58927" y="411324"/>
                  <a:pt x="504076" y="0"/>
                  <a:pt x="1045295"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324000" rIns="144000" bIns="47486" rtlCol="0" anchor="ctr">
            <a:noAutofit/>
          </a:bodyPr>
          <a:p>
            <a:pPr algn="ctr"/>
            <a:r>
              <a:rPr lang="en-US" altLang="zh-CN" sz="2800" b="1" dirty="0">
                <a:solidFill>
                  <a:srgbClr val="FFFFFF"/>
                </a:solidFill>
                <a:latin typeface="+mn-ea"/>
              </a:rPr>
              <a:t>16</a:t>
            </a:r>
            <a:endParaRPr lang="zh-CN" altLang="zh-CN" sz="2800" b="1" dirty="0">
              <a:solidFill>
                <a:srgbClr val="FFFFFF"/>
              </a:solidFill>
              <a:latin typeface="+mn-ea"/>
            </a:endParaRPr>
          </a:p>
        </p:txBody>
      </p:sp>
      <p:sp>
        <p:nvSpPr>
          <p:cNvPr id="12" name="任意多边形: 形状 98"/>
          <p:cNvSpPr/>
          <p:nvPr>
            <p:custDataLst>
              <p:tags r:id="rId11"/>
            </p:custDataLst>
          </p:nvPr>
        </p:nvSpPr>
        <p:spPr>
          <a:xfrm flipH="1">
            <a:off x="6298894" y="3139458"/>
            <a:ext cx="5197969" cy="1529564"/>
          </a:xfrm>
          <a:custGeom>
            <a:avLst/>
            <a:gdLst>
              <a:gd name="connsiteX0" fmla="*/ 133648 w 5197663"/>
              <a:gd name="connsiteY0" fmla="*/ 54697 h 1529474"/>
              <a:gd name="connsiteX1" fmla="*/ 59477 w 5197663"/>
              <a:gd name="connsiteY1" fmla="*/ 128868 h 1529474"/>
              <a:gd name="connsiteX2" fmla="*/ 59477 w 5197663"/>
              <a:gd name="connsiteY2" fmla="*/ 1400606 h 1529474"/>
              <a:gd name="connsiteX3" fmla="*/ 133648 w 5197663"/>
              <a:gd name="connsiteY3" fmla="*/ 1474777 h 1529474"/>
              <a:gd name="connsiteX4" fmla="*/ 5064014 w 5197663"/>
              <a:gd name="connsiteY4" fmla="*/ 1474777 h 1529474"/>
              <a:gd name="connsiteX5" fmla="*/ 5138185 w 5197663"/>
              <a:gd name="connsiteY5" fmla="*/ 1400606 h 1529474"/>
              <a:gd name="connsiteX6" fmla="*/ 5138185 w 5197663"/>
              <a:gd name="connsiteY6" fmla="*/ 128868 h 1529474"/>
              <a:gd name="connsiteX7" fmla="*/ 5064014 w 5197663"/>
              <a:gd name="connsiteY7" fmla="*/ 54697 h 1529474"/>
              <a:gd name="connsiteX8" fmla="*/ 81720 w 5197663"/>
              <a:gd name="connsiteY8" fmla="*/ 0 h 1529474"/>
              <a:gd name="connsiteX9" fmla="*/ 5115943 w 5197663"/>
              <a:gd name="connsiteY9" fmla="*/ 0 h 1529474"/>
              <a:gd name="connsiteX10" fmla="*/ 5197663 w 5197663"/>
              <a:gd name="connsiteY10" fmla="*/ 81720 h 1529474"/>
              <a:gd name="connsiteX11" fmla="*/ 5197663 w 5197663"/>
              <a:gd name="connsiteY11" fmla="*/ 1447754 h 1529474"/>
              <a:gd name="connsiteX12" fmla="*/ 5115943 w 5197663"/>
              <a:gd name="connsiteY12" fmla="*/ 1529474 h 1529474"/>
              <a:gd name="connsiteX13" fmla="*/ 81720 w 5197663"/>
              <a:gd name="connsiteY13" fmla="*/ 1529474 h 1529474"/>
              <a:gd name="connsiteX14" fmla="*/ 0 w 5197663"/>
              <a:gd name="connsiteY14" fmla="*/ 1447754 h 1529474"/>
              <a:gd name="connsiteX15" fmla="*/ 0 w 5197663"/>
              <a:gd name="connsiteY15" fmla="*/ 81720 h 1529474"/>
              <a:gd name="connsiteX16" fmla="*/ 81720 w 5197663"/>
              <a:gd name="connsiteY16" fmla="*/ 0 h 15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97663" h="1529474">
                <a:moveTo>
                  <a:pt x="133648" y="54697"/>
                </a:moveTo>
                <a:cubicBezTo>
                  <a:pt x="92684" y="54697"/>
                  <a:pt x="59477" y="87904"/>
                  <a:pt x="59477" y="128868"/>
                </a:cubicBezTo>
                <a:lnTo>
                  <a:pt x="59477" y="1400606"/>
                </a:lnTo>
                <a:cubicBezTo>
                  <a:pt x="59477" y="1441570"/>
                  <a:pt x="92684" y="1474777"/>
                  <a:pt x="133648" y="1474777"/>
                </a:cubicBezTo>
                <a:lnTo>
                  <a:pt x="5064014" y="1474777"/>
                </a:lnTo>
                <a:cubicBezTo>
                  <a:pt x="5104978" y="1474777"/>
                  <a:pt x="5138185" y="1441570"/>
                  <a:pt x="5138185" y="1400606"/>
                </a:cubicBezTo>
                <a:lnTo>
                  <a:pt x="5138185" y="128868"/>
                </a:lnTo>
                <a:cubicBezTo>
                  <a:pt x="5138185" y="87904"/>
                  <a:pt x="5104978" y="54697"/>
                  <a:pt x="5064014" y="54697"/>
                </a:cubicBezTo>
                <a:close/>
                <a:moveTo>
                  <a:pt x="81720" y="0"/>
                </a:moveTo>
                <a:lnTo>
                  <a:pt x="5115943" y="0"/>
                </a:lnTo>
                <a:cubicBezTo>
                  <a:pt x="5161076" y="0"/>
                  <a:pt x="5197663" y="36587"/>
                  <a:pt x="5197663" y="81720"/>
                </a:cubicBezTo>
                <a:lnTo>
                  <a:pt x="5197663" y="1447754"/>
                </a:lnTo>
                <a:cubicBezTo>
                  <a:pt x="5197663" y="1492887"/>
                  <a:pt x="5161076" y="1529474"/>
                  <a:pt x="5115943" y="1529474"/>
                </a:cubicBezTo>
                <a:lnTo>
                  <a:pt x="81720" y="1529474"/>
                </a:lnTo>
                <a:cubicBezTo>
                  <a:pt x="36587" y="1529474"/>
                  <a:pt x="0" y="1492887"/>
                  <a:pt x="0" y="1447754"/>
                </a:cubicBezTo>
                <a:lnTo>
                  <a:pt x="0" y="81720"/>
                </a:lnTo>
                <a:cubicBezTo>
                  <a:pt x="0" y="36587"/>
                  <a:pt x="36587" y="0"/>
                  <a:pt x="8172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1253264" tIns="177358" rIns="322370" bIns="177357" rtlCol="0" anchor="ctr">
            <a:noAutofit/>
          </a:bodyPr>
          <a:p>
            <a:pPr algn="just">
              <a:lnSpc>
                <a:spcPct val="150000"/>
              </a:lnSpc>
            </a:pPr>
            <a:r>
              <a:rPr lang="zh-CN" altLang="zh-CN" sz="1300" dirty="0">
                <a:solidFill>
                  <a:schemeClr val="tx1">
                    <a:lumMod val="85000"/>
                    <a:lumOff val="15000"/>
                  </a:schemeClr>
                </a:solidFill>
                <a:latin typeface="+mn-ea"/>
              </a:rPr>
              <a:t>完成对秦州区国投公司锦绣苑供热站建筑物及供热设备收购，总面积446.52平方米；</a:t>
            </a:r>
            <a:endParaRPr lang="zh-CN" altLang="zh-CN" sz="1300" dirty="0">
              <a:solidFill>
                <a:schemeClr val="tx1">
                  <a:lumMod val="85000"/>
                  <a:lumOff val="15000"/>
                </a:schemeClr>
              </a:solidFill>
              <a:latin typeface="+mn-ea"/>
            </a:endParaRPr>
          </a:p>
        </p:txBody>
      </p:sp>
      <p:sp>
        <p:nvSpPr>
          <p:cNvPr id="13" name="任意多边形: 形状 99"/>
          <p:cNvSpPr/>
          <p:nvPr>
            <p:custDataLst>
              <p:tags r:id="rId12"/>
            </p:custDataLst>
          </p:nvPr>
        </p:nvSpPr>
        <p:spPr>
          <a:xfrm flipH="1">
            <a:off x="6341442" y="5442738"/>
            <a:ext cx="888189" cy="889252"/>
          </a:xfrm>
          <a:custGeom>
            <a:avLst/>
            <a:gdLst>
              <a:gd name="connsiteX0" fmla="*/ 0 w 1047166"/>
              <a:gd name="connsiteY0" fmla="*/ 1045294 h 1132236"/>
              <a:gd name="connsiteX1" fmla="*/ 0 w 1047166"/>
              <a:gd name="connsiteY1" fmla="*/ 1045295 h 1132236"/>
              <a:gd name="connsiteX2" fmla="*/ 0 w 1047166"/>
              <a:gd name="connsiteY2" fmla="*/ 1045295 h 1132236"/>
              <a:gd name="connsiteX3" fmla="*/ 1045295 w 1047166"/>
              <a:gd name="connsiteY3" fmla="*/ 0 h 1132236"/>
              <a:gd name="connsiteX4" fmla="*/ 1047166 w 1047166"/>
              <a:gd name="connsiteY4" fmla="*/ 0 h 1132236"/>
              <a:gd name="connsiteX5" fmla="*/ 1047166 w 1047166"/>
              <a:gd name="connsiteY5" fmla="*/ 1132236 h 1132236"/>
              <a:gd name="connsiteX6" fmla="*/ 4390 w 1047166"/>
              <a:gd name="connsiteY6" fmla="*/ 1132236 h 1132236"/>
              <a:gd name="connsiteX7" fmla="*/ 0 w 1047166"/>
              <a:gd name="connsiteY7" fmla="*/ 1045295 h 1132236"/>
              <a:gd name="connsiteX8" fmla="*/ 5397 w 1047166"/>
              <a:gd name="connsiteY8" fmla="*/ 938420 h 1132236"/>
              <a:gd name="connsiteX9" fmla="*/ 1045295 w 1047166"/>
              <a:gd name="connsiteY9" fmla="*/ 0 h 1132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166" h="1132236">
                <a:moveTo>
                  <a:pt x="0" y="1045294"/>
                </a:moveTo>
                <a:lnTo>
                  <a:pt x="0" y="1045295"/>
                </a:lnTo>
                <a:lnTo>
                  <a:pt x="0" y="1045295"/>
                </a:lnTo>
                <a:close/>
                <a:moveTo>
                  <a:pt x="1045295" y="0"/>
                </a:moveTo>
                <a:lnTo>
                  <a:pt x="1047166" y="0"/>
                </a:lnTo>
                <a:lnTo>
                  <a:pt x="1047166" y="1132236"/>
                </a:lnTo>
                <a:lnTo>
                  <a:pt x="4390" y="1132236"/>
                </a:lnTo>
                <a:lnTo>
                  <a:pt x="0" y="1045295"/>
                </a:lnTo>
                <a:lnTo>
                  <a:pt x="5397" y="938420"/>
                </a:lnTo>
                <a:cubicBezTo>
                  <a:pt x="58927" y="411324"/>
                  <a:pt x="504076" y="0"/>
                  <a:pt x="1045295"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324000" rIns="144000" bIns="47486" rtlCol="0" anchor="ctr">
            <a:noAutofit/>
          </a:bodyPr>
          <a:p>
            <a:pPr algn="ctr"/>
            <a:r>
              <a:rPr lang="en-US" altLang="zh-CN" sz="2800" b="1" dirty="0">
                <a:solidFill>
                  <a:srgbClr val="FFFFFF"/>
                </a:solidFill>
                <a:latin typeface="+mn-ea"/>
              </a:rPr>
              <a:t>18</a:t>
            </a:r>
            <a:endParaRPr lang="zh-CN" altLang="zh-CN" sz="2800" b="1" dirty="0">
              <a:solidFill>
                <a:srgbClr val="FFFFFF"/>
              </a:solidFill>
              <a:latin typeface="+mn-ea"/>
            </a:endParaRPr>
          </a:p>
        </p:txBody>
      </p:sp>
      <p:sp>
        <p:nvSpPr>
          <p:cNvPr id="14" name="任意多边形: 形状 102"/>
          <p:cNvSpPr/>
          <p:nvPr>
            <p:custDataLst>
              <p:tags r:id="rId13"/>
            </p:custDataLst>
          </p:nvPr>
        </p:nvSpPr>
        <p:spPr>
          <a:xfrm flipH="1">
            <a:off x="6298894" y="4803255"/>
            <a:ext cx="5197969" cy="1529564"/>
          </a:xfrm>
          <a:custGeom>
            <a:avLst/>
            <a:gdLst>
              <a:gd name="connsiteX0" fmla="*/ 133648 w 5197663"/>
              <a:gd name="connsiteY0" fmla="*/ 54697 h 1529474"/>
              <a:gd name="connsiteX1" fmla="*/ 59477 w 5197663"/>
              <a:gd name="connsiteY1" fmla="*/ 128868 h 1529474"/>
              <a:gd name="connsiteX2" fmla="*/ 59477 w 5197663"/>
              <a:gd name="connsiteY2" fmla="*/ 1400606 h 1529474"/>
              <a:gd name="connsiteX3" fmla="*/ 133648 w 5197663"/>
              <a:gd name="connsiteY3" fmla="*/ 1474777 h 1529474"/>
              <a:gd name="connsiteX4" fmla="*/ 5064014 w 5197663"/>
              <a:gd name="connsiteY4" fmla="*/ 1474777 h 1529474"/>
              <a:gd name="connsiteX5" fmla="*/ 5138185 w 5197663"/>
              <a:gd name="connsiteY5" fmla="*/ 1400606 h 1529474"/>
              <a:gd name="connsiteX6" fmla="*/ 5138185 w 5197663"/>
              <a:gd name="connsiteY6" fmla="*/ 128868 h 1529474"/>
              <a:gd name="connsiteX7" fmla="*/ 5064014 w 5197663"/>
              <a:gd name="connsiteY7" fmla="*/ 54697 h 1529474"/>
              <a:gd name="connsiteX8" fmla="*/ 81720 w 5197663"/>
              <a:gd name="connsiteY8" fmla="*/ 0 h 1529474"/>
              <a:gd name="connsiteX9" fmla="*/ 5115943 w 5197663"/>
              <a:gd name="connsiteY9" fmla="*/ 0 h 1529474"/>
              <a:gd name="connsiteX10" fmla="*/ 5197663 w 5197663"/>
              <a:gd name="connsiteY10" fmla="*/ 81720 h 1529474"/>
              <a:gd name="connsiteX11" fmla="*/ 5197663 w 5197663"/>
              <a:gd name="connsiteY11" fmla="*/ 1447754 h 1529474"/>
              <a:gd name="connsiteX12" fmla="*/ 5115943 w 5197663"/>
              <a:gd name="connsiteY12" fmla="*/ 1529474 h 1529474"/>
              <a:gd name="connsiteX13" fmla="*/ 81720 w 5197663"/>
              <a:gd name="connsiteY13" fmla="*/ 1529474 h 1529474"/>
              <a:gd name="connsiteX14" fmla="*/ 0 w 5197663"/>
              <a:gd name="connsiteY14" fmla="*/ 1447754 h 1529474"/>
              <a:gd name="connsiteX15" fmla="*/ 0 w 5197663"/>
              <a:gd name="connsiteY15" fmla="*/ 81720 h 1529474"/>
              <a:gd name="connsiteX16" fmla="*/ 81720 w 5197663"/>
              <a:gd name="connsiteY16" fmla="*/ 0 h 15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97663" h="1529474">
                <a:moveTo>
                  <a:pt x="133648" y="54697"/>
                </a:moveTo>
                <a:cubicBezTo>
                  <a:pt x="92684" y="54697"/>
                  <a:pt x="59477" y="87904"/>
                  <a:pt x="59477" y="128868"/>
                </a:cubicBezTo>
                <a:lnTo>
                  <a:pt x="59477" y="1400606"/>
                </a:lnTo>
                <a:cubicBezTo>
                  <a:pt x="59477" y="1441570"/>
                  <a:pt x="92684" y="1474777"/>
                  <a:pt x="133648" y="1474777"/>
                </a:cubicBezTo>
                <a:lnTo>
                  <a:pt x="5064014" y="1474777"/>
                </a:lnTo>
                <a:cubicBezTo>
                  <a:pt x="5104978" y="1474777"/>
                  <a:pt x="5138185" y="1441570"/>
                  <a:pt x="5138185" y="1400606"/>
                </a:cubicBezTo>
                <a:lnTo>
                  <a:pt x="5138185" y="128868"/>
                </a:lnTo>
                <a:cubicBezTo>
                  <a:pt x="5138185" y="87904"/>
                  <a:pt x="5104978" y="54697"/>
                  <a:pt x="5064014" y="54697"/>
                </a:cubicBezTo>
                <a:close/>
                <a:moveTo>
                  <a:pt x="81720" y="0"/>
                </a:moveTo>
                <a:lnTo>
                  <a:pt x="5115943" y="0"/>
                </a:lnTo>
                <a:cubicBezTo>
                  <a:pt x="5161076" y="0"/>
                  <a:pt x="5197663" y="36587"/>
                  <a:pt x="5197663" y="81720"/>
                </a:cubicBezTo>
                <a:lnTo>
                  <a:pt x="5197663" y="1447754"/>
                </a:lnTo>
                <a:cubicBezTo>
                  <a:pt x="5197663" y="1492887"/>
                  <a:pt x="5161076" y="1529474"/>
                  <a:pt x="5115943" y="1529474"/>
                </a:cubicBezTo>
                <a:lnTo>
                  <a:pt x="81720" y="1529474"/>
                </a:lnTo>
                <a:cubicBezTo>
                  <a:pt x="36587" y="1529474"/>
                  <a:pt x="0" y="1492887"/>
                  <a:pt x="0" y="1447754"/>
                </a:cubicBezTo>
                <a:lnTo>
                  <a:pt x="0" y="81720"/>
                </a:lnTo>
                <a:cubicBezTo>
                  <a:pt x="0" y="36587"/>
                  <a:pt x="36587" y="0"/>
                  <a:pt x="8172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1253264" tIns="177358" rIns="322370" bIns="177357" rtlCol="0" anchor="ctr">
            <a:noAutofit/>
          </a:bodyPr>
          <a:p>
            <a:pPr algn="just">
              <a:lnSpc>
                <a:spcPct val="150000"/>
              </a:lnSpc>
            </a:pPr>
            <a:r>
              <a:rPr lang="zh-CN" altLang="zh-CN" sz="1300">
                <a:solidFill>
                  <a:schemeClr val="tx1">
                    <a:lumMod val="85000"/>
                    <a:lumOff val="15000"/>
                  </a:schemeClr>
                </a:solidFill>
                <a:latin typeface="+mn-ea"/>
              </a:rPr>
              <a:t>完成天水长城电工高压电器有限公司片区土地收购，收回土地2002平方米（3.003亩）；</a:t>
            </a:r>
            <a:endParaRPr lang="zh-CN" altLang="zh-CN" sz="1300">
              <a:solidFill>
                <a:schemeClr val="tx1">
                  <a:lumMod val="85000"/>
                  <a:lumOff val="15000"/>
                </a:schemeClr>
              </a:solidFill>
              <a:latin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696000" y="394405"/>
            <a:ext cx="10800000" cy="792000"/>
          </a:xfrm>
        </p:spPr>
        <p:txBody>
          <a:bodyPr/>
          <a:lstStyle/>
          <a:p>
            <a:r>
              <a:rPr lang="zh-CN" altLang="en-US" dirty="0"/>
              <a:t>项目绩效目标</a:t>
            </a:r>
            <a:endParaRPr lang="zh-CN" altLang="en-US" dirty="0"/>
          </a:p>
        </p:txBody>
      </p:sp>
      <p:sp>
        <p:nvSpPr>
          <p:cNvPr id="2" name="任意多边形: 形状 53"/>
          <p:cNvSpPr/>
          <p:nvPr>
            <p:custDataLst>
              <p:tags r:id="rId2"/>
            </p:custDataLst>
          </p:nvPr>
        </p:nvSpPr>
        <p:spPr>
          <a:xfrm>
            <a:off x="4962141" y="2105617"/>
            <a:ext cx="888189" cy="889252"/>
          </a:xfrm>
          <a:custGeom>
            <a:avLst/>
            <a:gdLst>
              <a:gd name="connsiteX0" fmla="*/ 0 w 1047166"/>
              <a:gd name="connsiteY0" fmla="*/ 1045294 h 1132236"/>
              <a:gd name="connsiteX1" fmla="*/ 0 w 1047166"/>
              <a:gd name="connsiteY1" fmla="*/ 1045295 h 1132236"/>
              <a:gd name="connsiteX2" fmla="*/ 0 w 1047166"/>
              <a:gd name="connsiteY2" fmla="*/ 1045295 h 1132236"/>
              <a:gd name="connsiteX3" fmla="*/ 1045295 w 1047166"/>
              <a:gd name="connsiteY3" fmla="*/ 0 h 1132236"/>
              <a:gd name="connsiteX4" fmla="*/ 1047166 w 1047166"/>
              <a:gd name="connsiteY4" fmla="*/ 0 h 1132236"/>
              <a:gd name="connsiteX5" fmla="*/ 1047166 w 1047166"/>
              <a:gd name="connsiteY5" fmla="*/ 1132236 h 1132236"/>
              <a:gd name="connsiteX6" fmla="*/ 4390 w 1047166"/>
              <a:gd name="connsiteY6" fmla="*/ 1132236 h 1132236"/>
              <a:gd name="connsiteX7" fmla="*/ 0 w 1047166"/>
              <a:gd name="connsiteY7" fmla="*/ 1045295 h 1132236"/>
              <a:gd name="connsiteX8" fmla="*/ 5397 w 1047166"/>
              <a:gd name="connsiteY8" fmla="*/ 938420 h 1132236"/>
              <a:gd name="connsiteX9" fmla="*/ 1045295 w 1047166"/>
              <a:gd name="connsiteY9" fmla="*/ 0 h 1132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166" h="1132236">
                <a:moveTo>
                  <a:pt x="0" y="1045294"/>
                </a:moveTo>
                <a:lnTo>
                  <a:pt x="0" y="1045295"/>
                </a:lnTo>
                <a:lnTo>
                  <a:pt x="0" y="1045295"/>
                </a:lnTo>
                <a:close/>
                <a:moveTo>
                  <a:pt x="1045295" y="0"/>
                </a:moveTo>
                <a:lnTo>
                  <a:pt x="1047166" y="0"/>
                </a:lnTo>
                <a:lnTo>
                  <a:pt x="1047166" y="1132236"/>
                </a:lnTo>
                <a:lnTo>
                  <a:pt x="4390" y="1132236"/>
                </a:lnTo>
                <a:lnTo>
                  <a:pt x="0" y="1045295"/>
                </a:lnTo>
                <a:lnTo>
                  <a:pt x="5397" y="938420"/>
                </a:lnTo>
                <a:cubicBezTo>
                  <a:pt x="58927" y="411324"/>
                  <a:pt x="504076" y="0"/>
                  <a:pt x="1045295"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324000" rIns="0" bIns="47486" rtlCol="0" anchor="ctr">
            <a:noAutofit/>
          </a:bodyPr>
          <a:p>
            <a:pPr algn="ctr"/>
            <a:r>
              <a:rPr lang="en-US" altLang="zh-CN" sz="2800" b="1" dirty="0">
                <a:solidFill>
                  <a:srgbClr val="FFFFFF"/>
                </a:solidFill>
                <a:latin typeface="+mn-ea"/>
              </a:rPr>
              <a:t>19</a:t>
            </a:r>
            <a:endParaRPr lang="zh-CN" altLang="zh-CN" sz="2800" b="1" dirty="0">
              <a:solidFill>
                <a:srgbClr val="FFFFFF"/>
              </a:solidFill>
              <a:latin typeface="+mn-ea"/>
            </a:endParaRPr>
          </a:p>
        </p:txBody>
      </p:sp>
      <p:sp>
        <p:nvSpPr>
          <p:cNvPr id="4" name="任意多边形: 形状 56"/>
          <p:cNvSpPr/>
          <p:nvPr>
            <p:custDataLst>
              <p:tags r:id="rId3"/>
            </p:custDataLst>
          </p:nvPr>
        </p:nvSpPr>
        <p:spPr>
          <a:xfrm>
            <a:off x="695325" y="1476295"/>
            <a:ext cx="5197969" cy="1529564"/>
          </a:xfrm>
          <a:custGeom>
            <a:avLst/>
            <a:gdLst>
              <a:gd name="connsiteX0" fmla="*/ 133648 w 5197663"/>
              <a:gd name="connsiteY0" fmla="*/ 54697 h 1529474"/>
              <a:gd name="connsiteX1" fmla="*/ 59477 w 5197663"/>
              <a:gd name="connsiteY1" fmla="*/ 128868 h 1529474"/>
              <a:gd name="connsiteX2" fmla="*/ 59477 w 5197663"/>
              <a:gd name="connsiteY2" fmla="*/ 1400606 h 1529474"/>
              <a:gd name="connsiteX3" fmla="*/ 133648 w 5197663"/>
              <a:gd name="connsiteY3" fmla="*/ 1474777 h 1529474"/>
              <a:gd name="connsiteX4" fmla="*/ 5064014 w 5197663"/>
              <a:gd name="connsiteY4" fmla="*/ 1474777 h 1529474"/>
              <a:gd name="connsiteX5" fmla="*/ 5138185 w 5197663"/>
              <a:gd name="connsiteY5" fmla="*/ 1400606 h 1529474"/>
              <a:gd name="connsiteX6" fmla="*/ 5138185 w 5197663"/>
              <a:gd name="connsiteY6" fmla="*/ 128868 h 1529474"/>
              <a:gd name="connsiteX7" fmla="*/ 5064014 w 5197663"/>
              <a:gd name="connsiteY7" fmla="*/ 54697 h 1529474"/>
              <a:gd name="connsiteX8" fmla="*/ 81720 w 5197663"/>
              <a:gd name="connsiteY8" fmla="*/ 0 h 1529474"/>
              <a:gd name="connsiteX9" fmla="*/ 5115943 w 5197663"/>
              <a:gd name="connsiteY9" fmla="*/ 0 h 1529474"/>
              <a:gd name="connsiteX10" fmla="*/ 5197663 w 5197663"/>
              <a:gd name="connsiteY10" fmla="*/ 81720 h 1529474"/>
              <a:gd name="connsiteX11" fmla="*/ 5197663 w 5197663"/>
              <a:gd name="connsiteY11" fmla="*/ 1447754 h 1529474"/>
              <a:gd name="connsiteX12" fmla="*/ 5115943 w 5197663"/>
              <a:gd name="connsiteY12" fmla="*/ 1529474 h 1529474"/>
              <a:gd name="connsiteX13" fmla="*/ 81720 w 5197663"/>
              <a:gd name="connsiteY13" fmla="*/ 1529474 h 1529474"/>
              <a:gd name="connsiteX14" fmla="*/ 0 w 5197663"/>
              <a:gd name="connsiteY14" fmla="*/ 1447754 h 1529474"/>
              <a:gd name="connsiteX15" fmla="*/ 0 w 5197663"/>
              <a:gd name="connsiteY15" fmla="*/ 81720 h 1529474"/>
              <a:gd name="connsiteX16" fmla="*/ 81720 w 5197663"/>
              <a:gd name="connsiteY16" fmla="*/ 0 h 15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97663" h="1529474">
                <a:moveTo>
                  <a:pt x="133648" y="54697"/>
                </a:moveTo>
                <a:cubicBezTo>
                  <a:pt x="92684" y="54697"/>
                  <a:pt x="59477" y="87904"/>
                  <a:pt x="59477" y="128868"/>
                </a:cubicBezTo>
                <a:lnTo>
                  <a:pt x="59477" y="1400606"/>
                </a:lnTo>
                <a:cubicBezTo>
                  <a:pt x="59477" y="1441570"/>
                  <a:pt x="92684" y="1474777"/>
                  <a:pt x="133648" y="1474777"/>
                </a:cubicBezTo>
                <a:lnTo>
                  <a:pt x="5064014" y="1474777"/>
                </a:lnTo>
                <a:cubicBezTo>
                  <a:pt x="5104978" y="1474777"/>
                  <a:pt x="5138185" y="1441570"/>
                  <a:pt x="5138185" y="1400606"/>
                </a:cubicBezTo>
                <a:lnTo>
                  <a:pt x="5138185" y="128868"/>
                </a:lnTo>
                <a:cubicBezTo>
                  <a:pt x="5138185" y="87904"/>
                  <a:pt x="5104978" y="54697"/>
                  <a:pt x="5064014" y="54697"/>
                </a:cubicBezTo>
                <a:close/>
                <a:moveTo>
                  <a:pt x="81720" y="0"/>
                </a:moveTo>
                <a:lnTo>
                  <a:pt x="5115943" y="0"/>
                </a:lnTo>
                <a:cubicBezTo>
                  <a:pt x="5161076" y="0"/>
                  <a:pt x="5197663" y="36587"/>
                  <a:pt x="5197663" y="81720"/>
                </a:cubicBezTo>
                <a:lnTo>
                  <a:pt x="5197663" y="1447754"/>
                </a:lnTo>
                <a:cubicBezTo>
                  <a:pt x="5197663" y="1492887"/>
                  <a:pt x="5161076" y="1529474"/>
                  <a:pt x="5115943" y="1529474"/>
                </a:cubicBezTo>
                <a:lnTo>
                  <a:pt x="81720" y="1529474"/>
                </a:lnTo>
                <a:cubicBezTo>
                  <a:pt x="36587" y="1529474"/>
                  <a:pt x="0" y="1492887"/>
                  <a:pt x="0" y="1447754"/>
                </a:cubicBezTo>
                <a:lnTo>
                  <a:pt x="0" y="81720"/>
                </a:lnTo>
                <a:cubicBezTo>
                  <a:pt x="0" y="36587"/>
                  <a:pt x="36587" y="0"/>
                  <a:pt x="8172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322371" tIns="177358" rIns="1253264" bIns="177357" rtlCol="0" anchor="ctr">
            <a:noAutofit/>
          </a:bodyPr>
          <a:p>
            <a:pPr algn="just">
              <a:lnSpc>
                <a:spcPct val="150000"/>
              </a:lnSpc>
            </a:pPr>
            <a:r>
              <a:rPr lang="zh-CN" altLang="en-US" sz="1300" kern="0" dirty="0">
                <a:ln>
                  <a:noFill/>
                  <a:prstDash val="sysDot"/>
                </a:ln>
                <a:solidFill>
                  <a:schemeClr val="tx1">
                    <a:lumMod val="85000"/>
                    <a:lumOff val="15000"/>
                  </a:schemeClr>
                </a:solidFill>
                <a:latin typeface="+mn-ea"/>
                <a:sym typeface="+mn-ea"/>
              </a:rPr>
              <a:t>完成太京镇甸子村征地补偿，征收土地0.5262公顷（约合7.893亩）；</a:t>
            </a:r>
            <a:endParaRPr lang="zh-CN" altLang="zh-CN" sz="1300" dirty="0">
              <a:solidFill>
                <a:schemeClr val="tx1">
                  <a:lumMod val="85000"/>
                  <a:lumOff val="15000"/>
                </a:schemeClr>
              </a:solidFill>
              <a:latin typeface="+mn-ea"/>
            </a:endParaRPr>
          </a:p>
        </p:txBody>
      </p:sp>
      <p:sp>
        <p:nvSpPr>
          <p:cNvPr id="5" name="任意多边形: 形状 61"/>
          <p:cNvSpPr/>
          <p:nvPr>
            <p:custDataLst>
              <p:tags r:id="rId4"/>
            </p:custDataLst>
          </p:nvPr>
        </p:nvSpPr>
        <p:spPr>
          <a:xfrm>
            <a:off x="4962141" y="3779575"/>
            <a:ext cx="888190" cy="889252"/>
          </a:xfrm>
          <a:custGeom>
            <a:avLst/>
            <a:gdLst>
              <a:gd name="connsiteX0" fmla="*/ 0 w 1047166"/>
              <a:gd name="connsiteY0" fmla="*/ 1045294 h 1132236"/>
              <a:gd name="connsiteX1" fmla="*/ 0 w 1047166"/>
              <a:gd name="connsiteY1" fmla="*/ 1045295 h 1132236"/>
              <a:gd name="connsiteX2" fmla="*/ 0 w 1047166"/>
              <a:gd name="connsiteY2" fmla="*/ 1045295 h 1132236"/>
              <a:gd name="connsiteX3" fmla="*/ 1045295 w 1047166"/>
              <a:gd name="connsiteY3" fmla="*/ 0 h 1132236"/>
              <a:gd name="connsiteX4" fmla="*/ 1047166 w 1047166"/>
              <a:gd name="connsiteY4" fmla="*/ 0 h 1132236"/>
              <a:gd name="connsiteX5" fmla="*/ 1047166 w 1047166"/>
              <a:gd name="connsiteY5" fmla="*/ 1132236 h 1132236"/>
              <a:gd name="connsiteX6" fmla="*/ 4390 w 1047166"/>
              <a:gd name="connsiteY6" fmla="*/ 1132236 h 1132236"/>
              <a:gd name="connsiteX7" fmla="*/ 0 w 1047166"/>
              <a:gd name="connsiteY7" fmla="*/ 1045295 h 1132236"/>
              <a:gd name="connsiteX8" fmla="*/ 5397 w 1047166"/>
              <a:gd name="connsiteY8" fmla="*/ 938420 h 1132236"/>
              <a:gd name="connsiteX9" fmla="*/ 1045295 w 1047166"/>
              <a:gd name="connsiteY9" fmla="*/ 0 h 1132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166" h="1132236">
                <a:moveTo>
                  <a:pt x="0" y="1045294"/>
                </a:moveTo>
                <a:lnTo>
                  <a:pt x="0" y="1045295"/>
                </a:lnTo>
                <a:lnTo>
                  <a:pt x="0" y="1045295"/>
                </a:lnTo>
                <a:close/>
                <a:moveTo>
                  <a:pt x="1045295" y="0"/>
                </a:moveTo>
                <a:lnTo>
                  <a:pt x="1047166" y="0"/>
                </a:lnTo>
                <a:lnTo>
                  <a:pt x="1047166" y="1132236"/>
                </a:lnTo>
                <a:lnTo>
                  <a:pt x="4390" y="1132236"/>
                </a:lnTo>
                <a:lnTo>
                  <a:pt x="0" y="1045295"/>
                </a:lnTo>
                <a:lnTo>
                  <a:pt x="5397" y="938420"/>
                </a:lnTo>
                <a:cubicBezTo>
                  <a:pt x="58927" y="411324"/>
                  <a:pt x="504076" y="0"/>
                  <a:pt x="1045295"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324000" rIns="0" bIns="47486" rtlCol="0" anchor="ctr">
            <a:noAutofit/>
          </a:bodyPr>
          <a:p>
            <a:pPr algn="ctr"/>
            <a:r>
              <a:rPr lang="en-US" altLang="zh-CN" sz="2800" b="1" dirty="0">
                <a:solidFill>
                  <a:srgbClr val="FFFFFF"/>
                </a:solidFill>
                <a:latin typeface="+mn-ea"/>
              </a:rPr>
              <a:t>21</a:t>
            </a:r>
            <a:endParaRPr lang="zh-CN" altLang="zh-CN" sz="2800" b="1" dirty="0">
              <a:solidFill>
                <a:srgbClr val="FFFFFF"/>
              </a:solidFill>
              <a:latin typeface="+mn-ea"/>
            </a:endParaRPr>
          </a:p>
        </p:txBody>
      </p:sp>
      <p:sp>
        <p:nvSpPr>
          <p:cNvPr id="6" name="任意多边形: 形状 64"/>
          <p:cNvSpPr/>
          <p:nvPr>
            <p:custDataLst>
              <p:tags r:id="rId5"/>
            </p:custDataLst>
          </p:nvPr>
        </p:nvSpPr>
        <p:spPr>
          <a:xfrm>
            <a:off x="695325" y="3139458"/>
            <a:ext cx="5197969" cy="1529564"/>
          </a:xfrm>
          <a:custGeom>
            <a:avLst/>
            <a:gdLst>
              <a:gd name="connsiteX0" fmla="*/ 133648 w 5197663"/>
              <a:gd name="connsiteY0" fmla="*/ 54697 h 1529474"/>
              <a:gd name="connsiteX1" fmla="*/ 59477 w 5197663"/>
              <a:gd name="connsiteY1" fmla="*/ 128868 h 1529474"/>
              <a:gd name="connsiteX2" fmla="*/ 59477 w 5197663"/>
              <a:gd name="connsiteY2" fmla="*/ 1400606 h 1529474"/>
              <a:gd name="connsiteX3" fmla="*/ 133648 w 5197663"/>
              <a:gd name="connsiteY3" fmla="*/ 1474777 h 1529474"/>
              <a:gd name="connsiteX4" fmla="*/ 5064014 w 5197663"/>
              <a:gd name="connsiteY4" fmla="*/ 1474777 h 1529474"/>
              <a:gd name="connsiteX5" fmla="*/ 5138185 w 5197663"/>
              <a:gd name="connsiteY5" fmla="*/ 1400606 h 1529474"/>
              <a:gd name="connsiteX6" fmla="*/ 5138185 w 5197663"/>
              <a:gd name="connsiteY6" fmla="*/ 128868 h 1529474"/>
              <a:gd name="connsiteX7" fmla="*/ 5064014 w 5197663"/>
              <a:gd name="connsiteY7" fmla="*/ 54697 h 1529474"/>
              <a:gd name="connsiteX8" fmla="*/ 81720 w 5197663"/>
              <a:gd name="connsiteY8" fmla="*/ 0 h 1529474"/>
              <a:gd name="connsiteX9" fmla="*/ 5115943 w 5197663"/>
              <a:gd name="connsiteY9" fmla="*/ 0 h 1529474"/>
              <a:gd name="connsiteX10" fmla="*/ 5197663 w 5197663"/>
              <a:gd name="connsiteY10" fmla="*/ 81720 h 1529474"/>
              <a:gd name="connsiteX11" fmla="*/ 5197663 w 5197663"/>
              <a:gd name="connsiteY11" fmla="*/ 1447754 h 1529474"/>
              <a:gd name="connsiteX12" fmla="*/ 5115943 w 5197663"/>
              <a:gd name="connsiteY12" fmla="*/ 1529474 h 1529474"/>
              <a:gd name="connsiteX13" fmla="*/ 81720 w 5197663"/>
              <a:gd name="connsiteY13" fmla="*/ 1529474 h 1529474"/>
              <a:gd name="connsiteX14" fmla="*/ 0 w 5197663"/>
              <a:gd name="connsiteY14" fmla="*/ 1447754 h 1529474"/>
              <a:gd name="connsiteX15" fmla="*/ 0 w 5197663"/>
              <a:gd name="connsiteY15" fmla="*/ 81720 h 1529474"/>
              <a:gd name="connsiteX16" fmla="*/ 81720 w 5197663"/>
              <a:gd name="connsiteY16" fmla="*/ 0 h 15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97663" h="1529474">
                <a:moveTo>
                  <a:pt x="133648" y="54697"/>
                </a:moveTo>
                <a:cubicBezTo>
                  <a:pt x="92684" y="54697"/>
                  <a:pt x="59477" y="87904"/>
                  <a:pt x="59477" y="128868"/>
                </a:cubicBezTo>
                <a:lnTo>
                  <a:pt x="59477" y="1400606"/>
                </a:lnTo>
                <a:cubicBezTo>
                  <a:pt x="59477" y="1441570"/>
                  <a:pt x="92684" y="1474777"/>
                  <a:pt x="133648" y="1474777"/>
                </a:cubicBezTo>
                <a:lnTo>
                  <a:pt x="5064014" y="1474777"/>
                </a:lnTo>
                <a:cubicBezTo>
                  <a:pt x="5104978" y="1474777"/>
                  <a:pt x="5138185" y="1441570"/>
                  <a:pt x="5138185" y="1400606"/>
                </a:cubicBezTo>
                <a:lnTo>
                  <a:pt x="5138185" y="128868"/>
                </a:lnTo>
                <a:cubicBezTo>
                  <a:pt x="5138185" y="87904"/>
                  <a:pt x="5104978" y="54697"/>
                  <a:pt x="5064014" y="54697"/>
                </a:cubicBezTo>
                <a:close/>
                <a:moveTo>
                  <a:pt x="81720" y="0"/>
                </a:moveTo>
                <a:lnTo>
                  <a:pt x="5115943" y="0"/>
                </a:lnTo>
                <a:cubicBezTo>
                  <a:pt x="5161076" y="0"/>
                  <a:pt x="5197663" y="36587"/>
                  <a:pt x="5197663" y="81720"/>
                </a:cubicBezTo>
                <a:lnTo>
                  <a:pt x="5197663" y="1447754"/>
                </a:lnTo>
                <a:cubicBezTo>
                  <a:pt x="5197663" y="1492887"/>
                  <a:pt x="5161076" y="1529474"/>
                  <a:pt x="5115943" y="1529474"/>
                </a:cubicBezTo>
                <a:lnTo>
                  <a:pt x="81720" y="1529474"/>
                </a:lnTo>
                <a:cubicBezTo>
                  <a:pt x="36587" y="1529474"/>
                  <a:pt x="0" y="1492887"/>
                  <a:pt x="0" y="1447754"/>
                </a:cubicBezTo>
                <a:lnTo>
                  <a:pt x="0" y="81720"/>
                </a:lnTo>
                <a:cubicBezTo>
                  <a:pt x="0" y="36587"/>
                  <a:pt x="36587" y="0"/>
                  <a:pt x="8172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322371" tIns="177358" rIns="1253264" bIns="177357" rtlCol="0" anchor="ctr">
            <a:noAutofit/>
          </a:bodyPr>
          <a:p>
            <a:pPr algn="just">
              <a:lnSpc>
                <a:spcPct val="150000"/>
              </a:lnSpc>
            </a:pPr>
            <a:r>
              <a:rPr lang="zh-CN" altLang="en-US" sz="1300" kern="0" dirty="0">
                <a:ln>
                  <a:noFill/>
                  <a:prstDash val="sysDot"/>
                </a:ln>
                <a:solidFill>
                  <a:schemeClr val="tx1">
                    <a:lumMod val="85000"/>
                    <a:lumOff val="15000"/>
                  </a:schemeClr>
                </a:solidFill>
                <a:latin typeface="+mn-ea"/>
                <a:sym typeface="+mn-ea"/>
              </a:rPr>
              <a:t>完成海林南厂家属院室外排水官网改迁项目；</a:t>
            </a:r>
            <a:endParaRPr lang="zh-CN" altLang="zh-CN" sz="1300" dirty="0">
              <a:solidFill>
                <a:schemeClr val="tx1">
                  <a:lumMod val="85000"/>
                  <a:lumOff val="15000"/>
                </a:schemeClr>
              </a:solidFill>
              <a:latin typeface="+mn-ea"/>
            </a:endParaRPr>
          </a:p>
        </p:txBody>
      </p:sp>
      <p:sp>
        <p:nvSpPr>
          <p:cNvPr id="7" name="任意多边形: 形状 65"/>
          <p:cNvSpPr/>
          <p:nvPr>
            <p:custDataLst>
              <p:tags r:id="rId6"/>
            </p:custDataLst>
          </p:nvPr>
        </p:nvSpPr>
        <p:spPr>
          <a:xfrm>
            <a:off x="4962141" y="5442738"/>
            <a:ext cx="888190" cy="889252"/>
          </a:xfrm>
          <a:custGeom>
            <a:avLst/>
            <a:gdLst>
              <a:gd name="connsiteX0" fmla="*/ 0 w 1047166"/>
              <a:gd name="connsiteY0" fmla="*/ 1045294 h 1132236"/>
              <a:gd name="connsiteX1" fmla="*/ 0 w 1047166"/>
              <a:gd name="connsiteY1" fmla="*/ 1045295 h 1132236"/>
              <a:gd name="connsiteX2" fmla="*/ 0 w 1047166"/>
              <a:gd name="connsiteY2" fmla="*/ 1045295 h 1132236"/>
              <a:gd name="connsiteX3" fmla="*/ 1045295 w 1047166"/>
              <a:gd name="connsiteY3" fmla="*/ 0 h 1132236"/>
              <a:gd name="connsiteX4" fmla="*/ 1047166 w 1047166"/>
              <a:gd name="connsiteY4" fmla="*/ 0 h 1132236"/>
              <a:gd name="connsiteX5" fmla="*/ 1047166 w 1047166"/>
              <a:gd name="connsiteY5" fmla="*/ 1132236 h 1132236"/>
              <a:gd name="connsiteX6" fmla="*/ 4390 w 1047166"/>
              <a:gd name="connsiteY6" fmla="*/ 1132236 h 1132236"/>
              <a:gd name="connsiteX7" fmla="*/ 0 w 1047166"/>
              <a:gd name="connsiteY7" fmla="*/ 1045295 h 1132236"/>
              <a:gd name="connsiteX8" fmla="*/ 5397 w 1047166"/>
              <a:gd name="connsiteY8" fmla="*/ 938420 h 1132236"/>
              <a:gd name="connsiteX9" fmla="*/ 1045295 w 1047166"/>
              <a:gd name="connsiteY9" fmla="*/ 0 h 1132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166" h="1132236">
                <a:moveTo>
                  <a:pt x="0" y="1045294"/>
                </a:moveTo>
                <a:lnTo>
                  <a:pt x="0" y="1045295"/>
                </a:lnTo>
                <a:lnTo>
                  <a:pt x="0" y="1045295"/>
                </a:lnTo>
                <a:close/>
                <a:moveTo>
                  <a:pt x="1045295" y="0"/>
                </a:moveTo>
                <a:lnTo>
                  <a:pt x="1047166" y="0"/>
                </a:lnTo>
                <a:lnTo>
                  <a:pt x="1047166" y="1132236"/>
                </a:lnTo>
                <a:lnTo>
                  <a:pt x="4390" y="1132236"/>
                </a:lnTo>
                <a:lnTo>
                  <a:pt x="0" y="1045295"/>
                </a:lnTo>
                <a:lnTo>
                  <a:pt x="5397" y="938420"/>
                </a:lnTo>
                <a:cubicBezTo>
                  <a:pt x="58927" y="411324"/>
                  <a:pt x="504076" y="0"/>
                  <a:pt x="1045295"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324000" rIns="0" bIns="47486" rtlCol="0" anchor="ctr">
            <a:noAutofit/>
          </a:bodyPr>
          <a:p>
            <a:pPr algn="ctr"/>
            <a:r>
              <a:rPr lang="en-US" altLang="zh-CN" sz="2800" b="1" dirty="0">
                <a:solidFill>
                  <a:srgbClr val="FFFFFF"/>
                </a:solidFill>
                <a:latin typeface="+mn-ea"/>
              </a:rPr>
              <a:t>23</a:t>
            </a:r>
            <a:endParaRPr lang="zh-CN" altLang="zh-CN" sz="2800" b="1" dirty="0">
              <a:solidFill>
                <a:srgbClr val="FFFFFF"/>
              </a:solidFill>
              <a:latin typeface="+mn-ea"/>
            </a:endParaRPr>
          </a:p>
        </p:txBody>
      </p:sp>
      <p:sp>
        <p:nvSpPr>
          <p:cNvPr id="8" name="任意多边形: 形状 68"/>
          <p:cNvSpPr/>
          <p:nvPr>
            <p:custDataLst>
              <p:tags r:id="rId7"/>
            </p:custDataLst>
          </p:nvPr>
        </p:nvSpPr>
        <p:spPr>
          <a:xfrm>
            <a:off x="695325" y="4803255"/>
            <a:ext cx="5197969" cy="1529564"/>
          </a:xfrm>
          <a:custGeom>
            <a:avLst/>
            <a:gdLst>
              <a:gd name="connsiteX0" fmla="*/ 133648 w 5197663"/>
              <a:gd name="connsiteY0" fmla="*/ 54697 h 1529474"/>
              <a:gd name="connsiteX1" fmla="*/ 59477 w 5197663"/>
              <a:gd name="connsiteY1" fmla="*/ 128868 h 1529474"/>
              <a:gd name="connsiteX2" fmla="*/ 59477 w 5197663"/>
              <a:gd name="connsiteY2" fmla="*/ 1400606 h 1529474"/>
              <a:gd name="connsiteX3" fmla="*/ 133648 w 5197663"/>
              <a:gd name="connsiteY3" fmla="*/ 1474777 h 1529474"/>
              <a:gd name="connsiteX4" fmla="*/ 5064014 w 5197663"/>
              <a:gd name="connsiteY4" fmla="*/ 1474777 h 1529474"/>
              <a:gd name="connsiteX5" fmla="*/ 5138185 w 5197663"/>
              <a:gd name="connsiteY5" fmla="*/ 1400606 h 1529474"/>
              <a:gd name="connsiteX6" fmla="*/ 5138185 w 5197663"/>
              <a:gd name="connsiteY6" fmla="*/ 128868 h 1529474"/>
              <a:gd name="connsiteX7" fmla="*/ 5064014 w 5197663"/>
              <a:gd name="connsiteY7" fmla="*/ 54697 h 1529474"/>
              <a:gd name="connsiteX8" fmla="*/ 81720 w 5197663"/>
              <a:gd name="connsiteY8" fmla="*/ 0 h 1529474"/>
              <a:gd name="connsiteX9" fmla="*/ 5115943 w 5197663"/>
              <a:gd name="connsiteY9" fmla="*/ 0 h 1529474"/>
              <a:gd name="connsiteX10" fmla="*/ 5197663 w 5197663"/>
              <a:gd name="connsiteY10" fmla="*/ 81720 h 1529474"/>
              <a:gd name="connsiteX11" fmla="*/ 5197663 w 5197663"/>
              <a:gd name="connsiteY11" fmla="*/ 1447754 h 1529474"/>
              <a:gd name="connsiteX12" fmla="*/ 5115943 w 5197663"/>
              <a:gd name="connsiteY12" fmla="*/ 1529474 h 1529474"/>
              <a:gd name="connsiteX13" fmla="*/ 81720 w 5197663"/>
              <a:gd name="connsiteY13" fmla="*/ 1529474 h 1529474"/>
              <a:gd name="connsiteX14" fmla="*/ 0 w 5197663"/>
              <a:gd name="connsiteY14" fmla="*/ 1447754 h 1529474"/>
              <a:gd name="connsiteX15" fmla="*/ 0 w 5197663"/>
              <a:gd name="connsiteY15" fmla="*/ 81720 h 1529474"/>
              <a:gd name="connsiteX16" fmla="*/ 81720 w 5197663"/>
              <a:gd name="connsiteY16" fmla="*/ 0 h 15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97663" h="1529474">
                <a:moveTo>
                  <a:pt x="133648" y="54697"/>
                </a:moveTo>
                <a:cubicBezTo>
                  <a:pt x="92684" y="54697"/>
                  <a:pt x="59477" y="87904"/>
                  <a:pt x="59477" y="128868"/>
                </a:cubicBezTo>
                <a:lnTo>
                  <a:pt x="59477" y="1400606"/>
                </a:lnTo>
                <a:cubicBezTo>
                  <a:pt x="59477" y="1441570"/>
                  <a:pt x="92684" y="1474777"/>
                  <a:pt x="133648" y="1474777"/>
                </a:cubicBezTo>
                <a:lnTo>
                  <a:pt x="5064014" y="1474777"/>
                </a:lnTo>
                <a:cubicBezTo>
                  <a:pt x="5104978" y="1474777"/>
                  <a:pt x="5138185" y="1441570"/>
                  <a:pt x="5138185" y="1400606"/>
                </a:cubicBezTo>
                <a:lnTo>
                  <a:pt x="5138185" y="128868"/>
                </a:lnTo>
                <a:cubicBezTo>
                  <a:pt x="5138185" y="87904"/>
                  <a:pt x="5104978" y="54697"/>
                  <a:pt x="5064014" y="54697"/>
                </a:cubicBezTo>
                <a:close/>
                <a:moveTo>
                  <a:pt x="81720" y="0"/>
                </a:moveTo>
                <a:lnTo>
                  <a:pt x="5115943" y="0"/>
                </a:lnTo>
                <a:cubicBezTo>
                  <a:pt x="5161076" y="0"/>
                  <a:pt x="5197663" y="36587"/>
                  <a:pt x="5197663" y="81720"/>
                </a:cubicBezTo>
                <a:lnTo>
                  <a:pt x="5197663" y="1447754"/>
                </a:lnTo>
                <a:cubicBezTo>
                  <a:pt x="5197663" y="1492887"/>
                  <a:pt x="5161076" y="1529474"/>
                  <a:pt x="5115943" y="1529474"/>
                </a:cubicBezTo>
                <a:lnTo>
                  <a:pt x="81720" y="1529474"/>
                </a:lnTo>
                <a:cubicBezTo>
                  <a:pt x="36587" y="1529474"/>
                  <a:pt x="0" y="1492887"/>
                  <a:pt x="0" y="1447754"/>
                </a:cubicBezTo>
                <a:lnTo>
                  <a:pt x="0" y="81720"/>
                </a:lnTo>
                <a:cubicBezTo>
                  <a:pt x="0" y="36587"/>
                  <a:pt x="36587" y="0"/>
                  <a:pt x="8172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322371" tIns="177358" rIns="1253264" bIns="177357" rtlCol="0" anchor="ctr">
            <a:noAutofit/>
          </a:bodyPr>
          <a:p>
            <a:pPr marL="0" indent="0" algn="l">
              <a:lnSpc>
                <a:spcPct val="130000"/>
              </a:lnSpc>
              <a:buNone/>
            </a:pPr>
            <a:r>
              <a:rPr lang="zh-CN" altLang="en-US" sz="1300" kern="0" dirty="0">
                <a:ln>
                  <a:noFill/>
                  <a:prstDash val="sysDot"/>
                </a:ln>
                <a:solidFill>
                  <a:schemeClr val="tx1">
                    <a:lumMod val="85000"/>
                    <a:lumOff val="15000"/>
                  </a:schemeClr>
                </a:solidFill>
                <a:latin typeface="+mn-ea"/>
                <a:sym typeface="+mn-ea"/>
              </a:rPr>
              <a:t>完成对市政府招待所片区出租房屋装修补偿费用的拨付。</a:t>
            </a:r>
            <a:endParaRPr lang="zh-CN" altLang="zh-CN" sz="1300" dirty="0">
              <a:solidFill>
                <a:schemeClr val="tx1">
                  <a:lumMod val="85000"/>
                  <a:lumOff val="15000"/>
                </a:schemeClr>
              </a:solidFill>
              <a:latin typeface="+mn-ea"/>
            </a:endParaRPr>
          </a:p>
        </p:txBody>
      </p:sp>
      <p:sp>
        <p:nvSpPr>
          <p:cNvPr id="9" name="任意多边形: 形状 91"/>
          <p:cNvSpPr/>
          <p:nvPr>
            <p:custDataLst>
              <p:tags r:id="rId8"/>
            </p:custDataLst>
          </p:nvPr>
        </p:nvSpPr>
        <p:spPr>
          <a:xfrm flipH="1">
            <a:off x="6341442" y="2105617"/>
            <a:ext cx="888189" cy="889252"/>
          </a:xfrm>
          <a:custGeom>
            <a:avLst/>
            <a:gdLst>
              <a:gd name="connsiteX0" fmla="*/ 0 w 1047166"/>
              <a:gd name="connsiteY0" fmla="*/ 1045294 h 1132236"/>
              <a:gd name="connsiteX1" fmla="*/ 0 w 1047166"/>
              <a:gd name="connsiteY1" fmla="*/ 1045295 h 1132236"/>
              <a:gd name="connsiteX2" fmla="*/ 0 w 1047166"/>
              <a:gd name="connsiteY2" fmla="*/ 1045295 h 1132236"/>
              <a:gd name="connsiteX3" fmla="*/ 1045295 w 1047166"/>
              <a:gd name="connsiteY3" fmla="*/ 0 h 1132236"/>
              <a:gd name="connsiteX4" fmla="*/ 1047166 w 1047166"/>
              <a:gd name="connsiteY4" fmla="*/ 0 h 1132236"/>
              <a:gd name="connsiteX5" fmla="*/ 1047166 w 1047166"/>
              <a:gd name="connsiteY5" fmla="*/ 1132236 h 1132236"/>
              <a:gd name="connsiteX6" fmla="*/ 4390 w 1047166"/>
              <a:gd name="connsiteY6" fmla="*/ 1132236 h 1132236"/>
              <a:gd name="connsiteX7" fmla="*/ 0 w 1047166"/>
              <a:gd name="connsiteY7" fmla="*/ 1045295 h 1132236"/>
              <a:gd name="connsiteX8" fmla="*/ 5397 w 1047166"/>
              <a:gd name="connsiteY8" fmla="*/ 938420 h 1132236"/>
              <a:gd name="connsiteX9" fmla="*/ 1045295 w 1047166"/>
              <a:gd name="connsiteY9" fmla="*/ 0 h 1132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166" h="1132236">
                <a:moveTo>
                  <a:pt x="0" y="1045294"/>
                </a:moveTo>
                <a:lnTo>
                  <a:pt x="0" y="1045295"/>
                </a:lnTo>
                <a:lnTo>
                  <a:pt x="0" y="1045295"/>
                </a:lnTo>
                <a:close/>
                <a:moveTo>
                  <a:pt x="1045295" y="0"/>
                </a:moveTo>
                <a:lnTo>
                  <a:pt x="1047166" y="0"/>
                </a:lnTo>
                <a:lnTo>
                  <a:pt x="1047166" y="1132236"/>
                </a:lnTo>
                <a:lnTo>
                  <a:pt x="4390" y="1132236"/>
                </a:lnTo>
                <a:lnTo>
                  <a:pt x="0" y="1045295"/>
                </a:lnTo>
                <a:lnTo>
                  <a:pt x="5397" y="938420"/>
                </a:lnTo>
                <a:cubicBezTo>
                  <a:pt x="58927" y="411324"/>
                  <a:pt x="504076" y="0"/>
                  <a:pt x="1045295"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324000" rIns="144000" bIns="47486" rtlCol="0" anchor="ctr">
            <a:noAutofit/>
          </a:bodyPr>
          <a:p>
            <a:pPr algn="ctr"/>
            <a:r>
              <a:rPr lang="en-US" altLang="zh-CN" sz="2800" b="1" dirty="0">
                <a:solidFill>
                  <a:srgbClr val="FFFFFF"/>
                </a:solidFill>
                <a:latin typeface="+mn-ea"/>
              </a:rPr>
              <a:t>20</a:t>
            </a:r>
            <a:endParaRPr lang="zh-CN" altLang="zh-CN" sz="2800" b="1" dirty="0">
              <a:solidFill>
                <a:srgbClr val="FFFFFF"/>
              </a:solidFill>
              <a:latin typeface="+mn-ea"/>
            </a:endParaRPr>
          </a:p>
        </p:txBody>
      </p:sp>
      <p:sp>
        <p:nvSpPr>
          <p:cNvPr id="10" name="任意多边形: 形状 94"/>
          <p:cNvSpPr/>
          <p:nvPr>
            <p:custDataLst>
              <p:tags r:id="rId9"/>
            </p:custDataLst>
          </p:nvPr>
        </p:nvSpPr>
        <p:spPr>
          <a:xfrm flipH="1">
            <a:off x="6298894" y="1476295"/>
            <a:ext cx="5197969" cy="1529564"/>
          </a:xfrm>
          <a:custGeom>
            <a:avLst/>
            <a:gdLst>
              <a:gd name="connsiteX0" fmla="*/ 133648 w 5197663"/>
              <a:gd name="connsiteY0" fmla="*/ 54697 h 1529474"/>
              <a:gd name="connsiteX1" fmla="*/ 59477 w 5197663"/>
              <a:gd name="connsiteY1" fmla="*/ 128868 h 1529474"/>
              <a:gd name="connsiteX2" fmla="*/ 59477 w 5197663"/>
              <a:gd name="connsiteY2" fmla="*/ 1400606 h 1529474"/>
              <a:gd name="connsiteX3" fmla="*/ 133648 w 5197663"/>
              <a:gd name="connsiteY3" fmla="*/ 1474777 h 1529474"/>
              <a:gd name="connsiteX4" fmla="*/ 5064014 w 5197663"/>
              <a:gd name="connsiteY4" fmla="*/ 1474777 h 1529474"/>
              <a:gd name="connsiteX5" fmla="*/ 5138185 w 5197663"/>
              <a:gd name="connsiteY5" fmla="*/ 1400606 h 1529474"/>
              <a:gd name="connsiteX6" fmla="*/ 5138185 w 5197663"/>
              <a:gd name="connsiteY6" fmla="*/ 128868 h 1529474"/>
              <a:gd name="connsiteX7" fmla="*/ 5064014 w 5197663"/>
              <a:gd name="connsiteY7" fmla="*/ 54697 h 1529474"/>
              <a:gd name="connsiteX8" fmla="*/ 81720 w 5197663"/>
              <a:gd name="connsiteY8" fmla="*/ 0 h 1529474"/>
              <a:gd name="connsiteX9" fmla="*/ 5115943 w 5197663"/>
              <a:gd name="connsiteY9" fmla="*/ 0 h 1529474"/>
              <a:gd name="connsiteX10" fmla="*/ 5197663 w 5197663"/>
              <a:gd name="connsiteY10" fmla="*/ 81720 h 1529474"/>
              <a:gd name="connsiteX11" fmla="*/ 5197663 w 5197663"/>
              <a:gd name="connsiteY11" fmla="*/ 1447754 h 1529474"/>
              <a:gd name="connsiteX12" fmla="*/ 5115943 w 5197663"/>
              <a:gd name="connsiteY12" fmla="*/ 1529474 h 1529474"/>
              <a:gd name="connsiteX13" fmla="*/ 81720 w 5197663"/>
              <a:gd name="connsiteY13" fmla="*/ 1529474 h 1529474"/>
              <a:gd name="connsiteX14" fmla="*/ 0 w 5197663"/>
              <a:gd name="connsiteY14" fmla="*/ 1447754 h 1529474"/>
              <a:gd name="connsiteX15" fmla="*/ 0 w 5197663"/>
              <a:gd name="connsiteY15" fmla="*/ 81720 h 1529474"/>
              <a:gd name="connsiteX16" fmla="*/ 81720 w 5197663"/>
              <a:gd name="connsiteY16" fmla="*/ 0 h 15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97663" h="1529474">
                <a:moveTo>
                  <a:pt x="133648" y="54697"/>
                </a:moveTo>
                <a:cubicBezTo>
                  <a:pt x="92684" y="54697"/>
                  <a:pt x="59477" y="87904"/>
                  <a:pt x="59477" y="128868"/>
                </a:cubicBezTo>
                <a:lnTo>
                  <a:pt x="59477" y="1400606"/>
                </a:lnTo>
                <a:cubicBezTo>
                  <a:pt x="59477" y="1441570"/>
                  <a:pt x="92684" y="1474777"/>
                  <a:pt x="133648" y="1474777"/>
                </a:cubicBezTo>
                <a:lnTo>
                  <a:pt x="5064014" y="1474777"/>
                </a:lnTo>
                <a:cubicBezTo>
                  <a:pt x="5104978" y="1474777"/>
                  <a:pt x="5138185" y="1441570"/>
                  <a:pt x="5138185" y="1400606"/>
                </a:cubicBezTo>
                <a:lnTo>
                  <a:pt x="5138185" y="128868"/>
                </a:lnTo>
                <a:cubicBezTo>
                  <a:pt x="5138185" y="87904"/>
                  <a:pt x="5104978" y="54697"/>
                  <a:pt x="5064014" y="54697"/>
                </a:cubicBezTo>
                <a:close/>
                <a:moveTo>
                  <a:pt x="81720" y="0"/>
                </a:moveTo>
                <a:lnTo>
                  <a:pt x="5115943" y="0"/>
                </a:lnTo>
                <a:cubicBezTo>
                  <a:pt x="5161076" y="0"/>
                  <a:pt x="5197663" y="36587"/>
                  <a:pt x="5197663" y="81720"/>
                </a:cubicBezTo>
                <a:lnTo>
                  <a:pt x="5197663" y="1447754"/>
                </a:lnTo>
                <a:cubicBezTo>
                  <a:pt x="5197663" y="1492887"/>
                  <a:pt x="5161076" y="1529474"/>
                  <a:pt x="5115943" y="1529474"/>
                </a:cubicBezTo>
                <a:lnTo>
                  <a:pt x="81720" y="1529474"/>
                </a:lnTo>
                <a:cubicBezTo>
                  <a:pt x="36587" y="1529474"/>
                  <a:pt x="0" y="1492887"/>
                  <a:pt x="0" y="1447754"/>
                </a:cubicBezTo>
                <a:lnTo>
                  <a:pt x="0" y="81720"/>
                </a:lnTo>
                <a:cubicBezTo>
                  <a:pt x="0" y="36587"/>
                  <a:pt x="36587" y="0"/>
                  <a:pt x="8172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1253264" tIns="177358" rIns="322370" bIns="177357" rtlCol="0" anchor="ctr">
            <a:noAutofit/>
          </a:bodyPr>
          <a:p>
            <a:pPr algn="just">
              <a:lnSpc>
                <a:spcPct val="150000"/>
              </a:lnSpc>
            </a:pPr>
            <a:r>
              <a:rPr lang="zh-CN" altLang="en-US" sz="1300" kern="0" dirty="0">
                <a:ln>
                  <a:noFill/>
                  <a:prstDash val="sysDot"/>
                </a:ln>
                <a:solidFill>
                  <a:schemeClr val="tx1">
                    <a:lumMod val="85000"/>
                    <a:lumOff val="15000"/>
                  </a:schemeClr>
                </a:solidFill>
                <a:latin typeface="+mn-ea"/>
                <a:sym typeface="+mn-ea"/>
              </a:rPr>
              <a:t>完成对天水长开厂片区师院宿舍楼一宗国有土地收回，土地面积619平方（合0.9285亩）</a:t>
            </a:r>
            <a:r>
              <a:rPr lang="zh-CN" altLang="zh-CN" sz="1300" dirty="0">
                <a:solidFill>
                  <a:schemeClr val="tx1">
                    <a:lumMod val="85000"/>
                    <a:lumOff val="15000"/>
                  </a:schemeClr>
                </a:solidFill>
                <a:latin typeface="+mn-ea"/>
              </a:rPr>
              <a:t>；</a:t>
            </a:r>
            <a:endParaRPr lang="zh-CN" altLang="zh-CN" sz="1300" dirty="0">
              <a:solidFill>
                <a:schemeClr val="tx1">
                  <a:lumMod val="85000"/>
                  <a:lumOff val="15000"/>
                </a:schemeClr>
              </a:solidFill>
              <a:latin typeface="+mn-ea"/>
            </a:endParaRPr>
          </a:p>
        </p:txBody>
      </p:sp>
      <p:sp>
        <p:nvSpPr>
          <p:cNvPr id="11" name="任意多边形: 形状 95"/>
          <p:cNvSpPr/>
          <p:nvPr>
            <p:custDataLst>
              <p:tags r:id="rId10"/>
            </p:custDataLst>
          </p:nvPr>
        </p:nvSpPr>
        <p:spPr>
          <a:xfrm flipH="1">
            <a:off x="6341442" y="3779575"/>
            <a:ext cx="888190" cy="889252"/>
          </a:xfrm>
          <a:custGeom>
            <a:avLst/>
            <a:gdLst>
              <a:gd name="connsiteX0" fmla="*/ 0 w 1047166"/>
              <a:gd name="connsiteY0" fmla="*/ 1045294 h 1132236"/>
              <a:gd name="connsiteX1" fmla="*/ 0 w 1047166"/>
              <a:gd name="connsiteY1" fmla="*/ 1045295 h 1132236"/>
              <a:gd name="connsiteX2" fmla="*/ 0 w 1047166"/>
              <a:gd name="connsiteY2" fmla="*/ 1045295 h 1132236"/>
              <a:gd name="connsiteX3" fmla="*/ 1045295 w 1047166"/>
              <a:gd name="connsiteY3" fmla="*/ 0 h 1132236"/>
              <a:gd name="connsiteX4" fmla="*/ 1047166 w 1047166"/>
              <a:gd name="connsiteY4" fmla="*/ 0 h 1132236"/>
              <a:gd name="connsiteX5" fmla="*/ 1047166 w 1047166"/>
              <a:gd name="connsiteY5" fmla="*/ 1132236 h 1132236"/>
              <a:gd name="connsiteX6" fmla="*/ 4390 w 1047166"/>
              <a:gd name="connsiteY6" fmla="*/ 1132236 h 1132236"/>
              <a:gd name="connsiteX7" fmla="*/ 0 w 1047166"/>
              <a:gd name="connsiteY7" fmla="*/ 1045295 h 1132236"/>
              <a:gd name="connsiteX8" fmla="*/ 5397 w 1047166"/>
              <a:gd name="connsiteY8" fmla="*/ 938420 h 1132236"/>
              <a:gd name="connsiteX9" fmla="*/ 1045295 w 1047166"/>
              <a:gd name="connsiteY9" fmla="*/ 0 h 1132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166" h="1132236">
                <a:moveTo>
                  <a:pt x="0" y="1045294"/>
                </a:moveTo>
                <a:lnTo>
                  <a:pt x="0" y="1045295"/>
                </a:lnTo>
                <a:lnTo>
                  <a:pt x="0" y="1045295"/>
                </a:lnTo>
                <a:close/>
                <a:moveTo>
                  <a:pt x="1045295" y="0"/>
                </a:moveTo>
                <a:lnTo>
                  <a:pt x="1047166" y="0"/>
                </a:lnTo>
                <a:lnTo>
                  <a:pt x="1047166" y="1132236"/>
                </a:lnTo>
                <a:lnTo>
                  <a:pt x="4390" y="1132236"/>
                </a:lnTo>
                <a:lnTo>
                  <a:pt x="0" y="1045295"/>
                </a:lnTo>
                <a:lnTo>
                  <a:pt x="5397" y="938420"/>
                </a:lnTo>
                <a:cubicBezTo>
                  <a:pt x="58927" y="411324"/>
                  <a:pt x="504076" y="0"/>
                  <a:pt x="1045295"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324000" rIns="144000" bIns="47486" rtlCol="0" anchor="ctr">
            <a:noAutofit/>
          </a:bodyPr>
          <a:p>
            <a:pPr algn="ctr"/>
            <a:r>
              <a:rPr lang="en-US" altLang="zh-CN" sz="2800" b="1" dirty="0">
                <a:solidFill>
                  <a:srgbClr val="FFFFFF"/>
                </a:solidFill>
                <a:latin typeface="+mn-ea"/>
              </a:rPr>
              <a:t>22</a:t>
            </a:r>
            <a:endParaRPr lang="zh-CN" altLang="zh-CN" sz="2800" b="1" dirty="0">
              <a:solidFill>
                <a:srgbClr val="FFFFFF"/>
              </a:solidFill>
              <a:latin typeface="+mn-ea"/>
            </a:endParaRPr>
          </a:p>
        </p:txBody>
      </p:sp>
      <p:sp>
        <p:nvSpPr>
          <p:cNvPr id="12" name="任意多边形: 形状 98"/>
          <p:cNvSpPr/>
          <p:nvPr>
            <p:custDataLst>
              <p:tags r:id="rId11"/>
            </p:custDataLst>
          </p:nvPr>
        </p:nvSpPr>
        <p:spPr>
          <a:xfrm flipH="1">
            <a:off x="6298894" y="3139458"/>
            <a:ext cx="5197969" cy="1529564"/>
          </a:xfrm>
          <a:custGeom>
            <a:avLst/>
            <a:gdLst>
              <a:gd name="connsiteX0" fmla="*/ 133648 w 5197663"/>
              <a:gd name="connsiteY0" fmla="*/ 54697 h 1529474"/>
              <a:gd name="connsiteX1" fmla="*/ 59477 w 5197663"/>
              <a:gd name="connsiteY1" fmla="*/ 128868 h 1529474"/>
              <a:gd name="connsiteX2" fmla="*/ 59477 w 5197663"/>
              <a:gd name="connsiteY2" fmla="*/ 1400606 h 1529474"/>
              <a:gd name="connsiteX3" fmla="*/ 133648 w 5197663"/>
              <a:gd name="connsiteY3" fmla="*/ 1474777 h 1529474"/>
              <a:gd name="connsiteX4" fmla="*/ 5064014 w 5197663"/>
              <a:gd name="connsiteY4" fmla="*/ 1474777 h 1529474"/>
              <a:gd name="connsiteX5" fmla="*/ 5138185 w 5197663"/>
              <a:gd name="connsiteY5" fmla="*/ 1400606 h 1529474"/>
              <a:gd name="connsiteX6" fmla="*/ 5138185 w 5197663"/>
              <a:gd name="connsiteY6" fmla="*/ 128868 h 1529474"/>
              <a:gd name="connsiteX7" fmla="*/ 5064014 w 5197663"/>
              <a:gd name="connsiteY7" fmla="*/ 54697 h 1529474"/>
              <a:gd name="connsiteX8" fmla="*/ 81720 w 5197663"/>
              <a:gd name="connsiteY8" fmla="*/ 0 h 1529474"/>
              <a:gd name="connsiteX9" fmla="*/ 5115943 w 5197663"/>
              <a:gd name="connsiteY9" fmla="*/ 0 h 1529474"/>
              <a:gd name="connsiteX10" fmla="*/ 5197663 w 5197663"/>
              <a:gd name="connsiteY10" fmla="*/ 81720 h 1529474"/>
              <a:gd name="connsiteX11" fmla="*/ 5197663 w 5197663"/>
              <a:gd name="connsiteY11" fmla="*/ 1447754 h 1529474"/>
              <a:gd name="connsiteX12" fmla="*/ 5115943 w 5197663"/>
              <a:gd name="connsiteY12" fmla="*/ 1529474 h 1529474"/>
              <a:gd name="connsiteX13" fmla="*/ 81720 w 5197663"/>
              <a:gd name="connsiteY13" fmla="*/ 1529474 h 1529474"/>
              <a:gd name="connsiteX14" fmla="*/ 0 w 5197663"/>
              <a:gd name="connsiteY14" fmla="*/ 1447754 h 1529474"/>
              <a:gd name="connsiteX15" fmla="*/ 0 w 5197663"/>
              <a:gd name="connsiteY15" fmla="*/ 81720 h 1529474"/>
              <a:gd name="connsiteX16" fmla="*/ 81720 w 5197663"/>
              <a:gd name="connsiteY16" fmla="*/ 0 h 15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97663" h="1529474">
                <a:moveTo>
                  <a:pt x="133648" y="54697"/>
                </a:moveTo>
                <a:cubicBezTo>
                  <a:pt x="92684" y="54697"/>
                  <a:pt x="59477" y="87904"/>
                  <a:pt x="59477" y="128868"/>
                </a:cubicBezTo>
                <a:lnTo>
                  <a:pt x="59477" y="1400606"/>
                </a:lnTo>
                <a:cubicBezTo>
                  <a:pt x="59477" y="1441570"/>
                  <a:pt x="92684" y="1474777"/>
                  <a:pt x="133648" y="1474777"/>
                </a:cubicBezTo>
                <a:lnTo>
                  <a:pt x="5064014" y="1474777"/>
                </a:lnTo>
                <a:cubicBezTo>
                  <a:pt x="5104978" y="1474777"/>
                  <a:pt x="5138185" y="1441570"/>
                  <a:pt x="5138185" y="1400606"/>
                </a:cubicBezTo>
                <a:lnTo>
                  <a:pt x="5138185" y="128868"/>
                </a:lnTo>
                <a:cubicBezTo>
                  <a:pt x="5138185" y="87904"/>
                  <a:pt x="5104978" y="54697"/>
                  <a:pt x="5064014" y="54697"/>
                </a:cubicBezTo>
                <a:close/>
                <a:moveTo>
                  <a:pt x="81720" y="0"/>
                </a:moveTo>
                <a:lnTo>
                  <a:pt x="5115943" y="0"/>
                </a:lnTo>
                <a:cubicBezTo>
                  <a:pt x="5161076" y="0"/>
                  <a:pt x="5197663" y="36587"/>
                  <a:pt x="5197663" y="81720"/>
                </a:cubicBezTo>
                <a:lnTo>
                  <a:pt x="5197663" y="1447754"/>
                </a:lnTo>
                <a:cubicBezTo>
                  <a:pt x="5197663" y="1492887"/>
                  <a:pt x="5161076" y="1529474"/>
                  <a:pt x="5115943" y="1529474"/>
                </a:cubicBezTo>
                <a:lnTo>
                  <a:pt x="81720" y="1529474"/>
                </a:lnTo>
                <a:cubicBezTo>
                  <a:pt x="36587" y="1529474"/>
                  <a:pt x="0" y="1492887"/>
                  <a:pt x="0" y="1447754"/>
                </a:cubicBezTo>
                <a:lnTo>
                  <a:pt x="0" y="81720"/>
                </a:lnTo>
                <a:cubicBezTo>
                  <a:pt x="0" y="36587"/>
                  <a:pt x="36587" y="0"/>
                  <a:pt x="8172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1253264" tIns="177358" rIns="322370" bIns="177357" rtlCol="0" anchor="ctr">
            <a:noAutofit/>
          </a:bodyPr>
          <a:p>
            <a:pPr algn="just">
              <a:lnSpc>
                <a:spcPct val="150000"/>
              </a:lnSpc>
            </a:pPr>
            <a:r>
              <a:rPr lang="zh-CN" altLang="en-US" sz="1300" kern="0" dirty="0">
                <a:ln>
                  <a:noFill/>
                  <a:prstDash val="sysDot"/>
                </a:ln>
                <a:solidFill>
                  <a:schemeClr val="tx1">
                    <a:lumMod val="85000"/>
                    <a:lumOff val="15000"/>
                  </a:schemeClr>
                </a:solidFill>
                <a:latin typeface="+mn-ea"/>
                <a:sym typeface="+mn-ea"/>
              </a:rPr>
              <a:t>完成对伏羲城居民保护项目拆迁成本的返还，返还前期拆迁成本200万元；</a:t>
            </a:r>
            <a:endParaRPr lang="zh-CN" altLang="zh-CN" sz="1300" dirty="0">
              <a:solidFill>
                <a:schemeClr val="tx1">
                  <a:lumMod val="85000"/>
                  <a:lumOff val="15000"/>
                </a:schemeClr>
              </a:solidFill>
              <a:latin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1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1_1"/>
  <p:tag name="KSO_WM_UNIT_ISCONTENTSTITLE" val="0"/>
  <p:tag name="KSO_WM_UNIT_ISNUMDGMTITLE" val="0"/>
  <p:tag name="KSO_WM_UNIT_VALUE" val="19"/>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1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1_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2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2_1"/>
  <p:tag name="KSO_WM_UNIT_ISCONTENTSTITLE" val="0"/>
  <p:tag name="KSO_WM_UNIT_ISNUMDGMTITLE" val="0"/>
  <p:tag name="KSO_WM_UNIT_VALUE" val="19"/>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2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2_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96"/>
  <p:tag name="KSO_WM_UNIT_TYPE" val="f"/>
  <p:tag name="KSO_WM_UNIT_INDEX"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b*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40"/>
  <p:tag name="KSO_WM_UNIT_TYPE" val="b"/>
  <p:tag name="KSO_WM_UNIT_INDEX"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
  <p:tag name="KSO_WM_UNIT_LAYERLEVEL" val="1"/>
  <p:tag name="KSO_WM_TAG_VERSION" val="3.0"/>
  <p:tag name="KSO_WM_BEAUTIFY_FLAG" val="#wm#"/>
  <p:tag name="KSO_WM_UNIT_TYPE" val="i"/>
  <p:tag name="KSO_WM_UNIT_INDEX"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2"/>
  <p:tag name="KSO_WM_UNIT_LAYERLEVEL" val="1"/>
  <p:tag name="KSO_WM_TAG_VERSION" val="3.0"/>
  <p:tag name="KSO_WM_BEAUTIFY_FLAG" val="#wm#"/>
  <p:tag name="KSO_WM_UNIT_TYPE" val="i"/>
  <p:tag name="KSO_WM_UNIT_INDEX"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3"/>
  <p:tag name="KSO_WM_UNIT_LAYERLEVEL" val="1"/>
  <p:tag name="KSO_WM_TAG_VERSION" val="3.0"/>
  <p:tag name="KSO_WM_BEAUTIFY_FLAG" val="#wm#"/>
  <p:tag name="KSO_WM_UNIT_TYPE" val="i"/>
  <p:tag name="KSO_WM_UNIT_INDEX" val="3"/>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4"/>
  <p:tag name="KSO_WM_UNIT_LAYERLEVEL" val="1"/>
  <p:tag name="KSO_WM_TAG_VERSION" val="3.0"/>
  <p:tag name="KSO_WM_BEAUTIFY_FLAG" val="#wm#"/>
  <p:tag name="KSO_WM_UNIT_TYPE" val="i"/>
  <p:tag name="KSO_WM_UNIT_INDEX" val="4"/>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5"/>
  <p:tag name="KSO_WM_UNIT_LAYERLEVEL" val="1"/>
  <p:tag name="KSO_WM_TAG_VERSION" val="3.0"/>
  <p:tag name="KSO_WM_BEAUTIFY_FLAG" val="#wm#"/>
  <p:tag name="KSO_WM_UNIT_TYPE" val="i"/>
  <p:tag name="KSO_WM_UNIT_INDEX" val="5"/>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6"/>
  <p:tag name="KSO_WM_UNIT_LAYERLEVEL" val="1"/>
  <p:tag name="KSO_WM_TAG_VERSION" val="3.0"/>
  <p:tag name="KSO_WM_BEAUTIFY_FLAG" val="#wm#"/>
  <p:tag name="KSO_WM_UNIT_TYPE" val="i"/>
  <p:tag name="KSO_WM_UNIT_INDEX" val="6"/>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NOCLEAR" val="0"/>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f*5"/>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5"/>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2023335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UNIT_VALUE" val="340"/>
  <p:tag name="KSO_WM_TEMPLATE_CATEGORY" val="custom"/>
  <p:tag name="KSO_WM_TEMPLATE_INDEX" val="2023335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43.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3351"/>
  <p:tag name="KSO_WM_TEMPLATE_THUMBS_INDEX" val="1、9"/>
</p:tagLst>
</file>

<file path=ppt/tags/tag14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3351_1*a*1"/>
  <p:tag name="KSO_WM_TEMPLATE_CATEGORY" val="custom"/>
  <p:tag name="KSO_WM_TEMPLATE_INDEX" val="20233351"/>
  <p:tag name="KSO_WM_UNIT_LAYERLEVEL" val="1"/>
  <p:tag name="KSO_WM_TAG_VERSION" val="3.0"/>
  <p:tag name="KSO_WM_BEAUTIFY_FLAG" val="#wm#"/>
  <p:tag name="KSO_WM_UNIT_PRESET_TEXT" val="单击此处&#10;添加文档标题"/>
  <p:tag name="KSO_WM_UNIT_TEXT_TYPE" val="1"/>
</p:tagLst>
</file>

<file path=ppt/tags/tag145.xml><?xml version="1.0" encoding="utf-8"?>
<p:tagLst xmlns:p="http://schemas.openxmlformats.org/presentationml/2006/main">
  <p:tag name="KSO_WM_UNIT_SUBTYPE" val="b"/>
  <p:tag name="KSO_WM_UNIT_NOCLEAR" val="0"/>
  <p:tag name="KSO_WM_UNIT_VALUE" val="8"/>
  <p:tag name="KSO_WM_UNIT_HIGHLIGHT" val="0"/>
  <p:tag name="KSO_WM_UNIT_COMPATIBLE" val="0"/>
  <p:tag name="KSO_WM_UNIT_DIAGRAM_ISNUMVISUAL" val="0"/>
  <p:tag name="KSO_WM_UNIT_DIAGRAM_ISREFERUNIT" val="0"/>
  <p:tag name="KSO_WM_UNIT_TYPE" val="f"/>
  <p:tag name="KSO_WM_UNIT_INDEX" val="4"/>
  <p:tag name="KSO_WM_UNIT_ID" val="custom20233351_1*f*4"/>
  <p:tag name="KSO_WM_TEMPLATE_CATEGORY" val="custom"/>
  <p:tag name="KSO_WM_TEMPLATE_INDEX" val="20233351"/>
  <p:tag name="KSO_WM_UNIT_LAYERLEVEL" val="1"/>
  <p:tag name="KSO_WM_TAG_VERSION" val="3.0"/>
  <p:tag name="KSO_WM_BEAUTIFY_FLAG" val="#wm#"/>
</p:tagLst>
</file>

<file path=ppt/tags/tag146.xml><?xml version="1.0" encoding="utf-8"?>
<p:tagLst xmlns:p="http://schemas.openxmlformats.org/presentationml/2006/main">
  <p:tag name="KSO_WM_SLIDE_ID" val="custom20233351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3351"/>
  <p:tag name="KSO_WM_SLIDE_LAYOUT" val="a_f"/>
  <p:tag name="KSO_WM_SLIDE_LAYOUT_CNT" val="1_1"/>
  <p:tag name="KSO_WM_SLIDE_TYPE" val="title"/>
  <p:tag name="KSO_WM_SLIDE_SUBTYPE" val="pureTxt"/>
  <p:tag name="KSO_WM_TEMPLATE_THUMBS_INDEX" val="1、9"/>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351_4*a*1"/>
  <p:tag name="KSO_WM_TEMPLATE_CATEGORY" val="custom"/>
  <p:tag name="KSO_WM_TEMPLATE_INDEX" val="20233351"/>
  <p:tag name="KSO_WM_UNIT_LAYERLEVEL" val="1"/>
  <p:tag name="KSO_WM_TAG_VERSION" val="3.0"/>
  <p:tag name="KSO_WM_BEAUTIFY_FLAG" val="#wm#"/>
  <p:tag name="KSO_WM_UNIT_ISCONTENTSTITLE" val="1"/>
  <p:tag name="KSO_WM_UNIT_ISNUMDGMTITLE" val="0"/>
  <p:tag name="KSO_WM_UNIT_NOCLEAR" val="0"/>
  <p:tag name="KSO_WM_UNIT_VALUE" val="3"/>
  <p:tag name="KSO_WM_UNIT_TYPE" val="a"/>
  <p:tag name="KSO_WM_UNIT_INDEX" val="1"/>
  <p:tag name="KSO_WM_DIAGRAM_GROUP_CODE" val="l1-1"/>
  <p:tag name="KSO_WM_UNIT_TEXT_FILL_FORE_SCHEMECOLOR_INDEX" val="15"/>
  <p:tag name="KSO_WM_UNIT_TEXT_FILL_TYPE" val="1"/>
  <p:tag name="KSO_WM_UNIT_USESOURCEFORMAT_APPLY" val="0"/>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custom20233351_4*l_h_i*1_1_1"/>
  <p:tag name="KSO_WM_TEMPLATE_CATEGORY" val="custom"/>
  <p:tag name="KSO_WM_TEMPLATE_INDEX" val="2023335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50.5146484375,&quot;width&quot;:455.417022705078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5"/>
  <p:tag name="KSO_WM_UNIT_TEXT_FILL_TYPE" val="1"/>
  <p:tag name="KSO_WM_UNIT_USESOURCEFORMAT_APPLY" val="0"/>
</p:tagLst>
</file>

<file path=ppt/tags/tag14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custom20233351_4*l_h_a*1_1_1"/>
  <p:tag name="KSO_WM_TEMPLATE_CATEGORY" val="custom"/>
  <p:tag name="KSO_WM_TEMPLATE_INDEX" val="2023335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50.5146484375,&quot;width&quot;:455.417022705078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目录项标题"/>
  <p:tag name="KSO_WM_UNIT_TEXT_TYPE" val="1"/>
  <p:tag name="KSO_WM_UNIT_TEXT_FILL_FORE_SCHEMECOLOR_INDEX" val="15"/>
  <p:tag name="KSO_WM_UNIT_TEXT_FILL_TYPE" val="1"/>
  <p:tag name="KSO_WM_UNIT_USESOURCEFORMAT_APPLY" val="0"/>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custom20233351_4*l_h_i*1_2_1"/>
  <p:tag name="KSO_WM_TEMPLATE_CATEGORY" val="custom"/>
  <p:tag name="KSO_WM_TEMPLATE_INDEX" val="2023335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50.5146484375,&quot;width&quot;:455.417022705078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5"/>
  <p:tag name="KSO_WM_UNIT_TEXT_FILL_TYPE" val="1"/>
  <p:tag name="KSO_WM_UNIT_USESOURCEFORMAT_APPLY" val="0"/>
</p:tagLst>
</file>

<file path=ppt/tags/tag15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custom20233351_4*l_h_a*1_2_1"/>
  <p:tag name="KSO_WM_TEMPLATE_CATEGORY" val="custom"/>
  <p:tag name="KSO_WM_TEMPLATE_INDEX" val="2023335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50.5146484375,&quot;width&quot;:455.417022705078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目录项标题"/>
  <p:tag name="KSO_WM_UNIT_TEXT_TYPE" val="1"/>
  <p:tag name="KSO_WM_UNIT_TEXT_FILL_FORE_SCHEMECOLOR_INDEX" val="15"/>
  <p:tag name="KSO_WM_UNIT_TEXT_FILL_TYPE" val="1"/>
  <p:tag name="KSO_WM_UNIT_USESOURCEFORMAT_APPLY" val="0"/>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custom20233351_4*l_h_i*1_3_1"/>
  <p:tag name="KSO_WM_TEMPLATE_CATEGORY" val="custom"/>
  <p:tag name="KSO_WM_TEMPLATE_INDEX" val="2023335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50.5146484375,&quot;width&quot;:455.417022705078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5"/>
  <p:tag name="KSO_WM_UNIT_TEXT_FILL_TYPE" val="1"/>
  <p:tag name="KSO_WM_UNIT_USESOURCEFORMAT_APPLY" val="0"/>
</p:tagLst>
</file>

<file path=ppt/tags/tag15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custom20233351_4*l_h_a*1_3_1"/>
  <p:tag name="KSO_WM_TEMPLATE_CATEGORY" val="custom"/>
  <p:tag name="KSO_WM_TEMPLATE_INDEX" val="2023335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50.5146484375,&quot;width&quot;:455.417022705078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目录项标题"/>
  <p:tag name="KSO_WM_UNIT_TEXT_TYPE" val="1"/>
  <p:tag name="KSO_WM_UNIT_TEXT_FILL_FORE_SCHEMECOLOR_INDEX" val="15"/>
  <p:tag name="KSO_WM_UNIT_TEXT_FILL_TYPE" val="1"/>
  <p:tag name="KSO_WM_UNIT_USESOURCEFORMAT_APPLY" val="0"/>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custom20233351_4*l_h_i*1_4_1"/>
  <p:tag name="KSO_WM_TEMPLATE_CATEGORY" val="custom"/>
  <p:tag name="KSO_WM_TEMPLATE_INDEX" val="2023335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50.5146484375,&quot;width&quot;:455.417022705078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5"/>
  <p:tag name="KSO_WM_UNIT_TEXT_FILL_TYPE" val="1"/>
  <p:tag name="KSO_WM_UNIT_USESOURCEFORMAT_APPLY" val="0"/>
</p:tagLst>
</file>

<file path=ppt/tags/tag15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custom20233351_4*l_h_a*1_4_1"/>
  <p:tag name="KSO_WM_TEMPLATE_CATEGORY" val="custom"/>
  <p:tag name="KSO_WM_TEMPLATE_INDEX" val="2023335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50.5146484375,&quot;width&quot;:455.417022705078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目录项标题"/>
  <p:tag name="KSO_WM_UNIT_TEXT_TYPE" val="1"/>
  <p:tag name="KSO_WM_UNIT_TEXT_FILL_FORE_SCHEMECOLOR_INDEX" val="15"/>
  <p:tag name="KSO_WM_UNIT_TEXT_FILL_TYPE" val="1"/>
  <p:tag name="KSO_WM_UNIT_USESOURCEFORMAT_APPLY" val="0"/>
</p:tagLst>
</file>

<file path=ppt/tags/tag156.xml><?xml version="1.0" encoding="utf-8"?>
<p:tagLst xmlns:p="http://schemas.openxmlformats.org/presentationml/2006/main">
  <p:tag name="KSO_WM_SLIDE_ID" val="custom20233351_4"/>
  <p:tag name="KSO_WM_TEMPLATE_SUBCATEGORY" val="29"/>
  <p:tag name="KSO_WM_TEMPLATE_MASTER_TYPE" val="0"/>
  <p:tag name="KSO_WM_TEMPLATE_COLOR_TYPE" val="0"/>
  <p:tag name="KSO_WM_SLIDE_ITEM_CNT" val="4"/>
  <p:tag name="KSO_WM_SLIDE_INDEX" val="4"/>
  <p:tag name="KSO_WM_TAG_VERSION" val="3.0"/>
  <p:tag name="KSO_WM_BEAUTIFY_FLAG" val="#wm#"/>
  <p:tag name="KSO_WM_TEMPLATE_CATEGORY" val="custom"/>
  <p:tag name="KSO_WM_TEMPLATE_INDEX" val="20233351"/>
  <p:tag name="KSO_WM_SLIDE_LAYOUT" val="a_l"/>
  <p:tag name="KSO_WM_SLIDE_LAYOUT_CNT" val="1_1"/>
  <p:tag name="KSO_WM_SLIDE_TYPE" val="contents"/>
  <p:tag name="KSO_WM_SLIDE_SUBTYPE" val="diag"/>
  <p:tag name="KSO_WM_DIAGRAM_GROUP_CODE" val="l1-1"/>
  <p:tag name="KSO_WM_SLIDE_DIAGTYPE" val="l"/>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351_7*a*1"/>
  <p:tag name="KSO_WM_TEMPLATE_CATEGORY" val="custom"/>
  <p:tag name="KSO_WM_TEMPLATE_INDEX" val="20233351"/>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添加章节标题"/>
  <p:tag name="KSO_WM_UNIT_TEXT_TYPE" val="1"/>
</p:tagLst>
</file>

<file path=ppt/tags/tag158.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1_7*e*1"/>
  <p:tag name="KSO_WM_TEMPLATE_CATEGORY" val="custom"/>
  <p:tag name="KSO_WM_TEMPLATE_INDEX" val="20233351"/>
  <p:tag name="KSO_WM_UNIT_LAYERLEVEL" val="1"/>
  <p:tag name="KSO_WM_TAG_VERSION" val="3.0"/>
  <p:tag name="KSO_WM_BEAUTIFY_FLAG" val="#wm#"/>
  <p:tag name="KSO_WM_UNIT_NOCLEAR" val="0"/>
  <p:tag name="KSO_WM_UNIT_VALUE" val="13"/>
  <p:tag name="KSO_WM_UNIT_TYPE" val="e"/>
  <p:tag name="KSO_WM_UNIT_INDEX" val="1"/>
</p:tagLst>
</file>

<file path=ppt/tags/tag159.xml><?xml version="1.0" encoding="utf-8"?>
<p:tagLst xmlns:p="http://schemas.openxmlformats.org/presentationml/2006/main">
  <p:tag name="KSO_WM_SLIDE_ID" val="custom20233351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1"/>
  <p:tag name="KSO_WM_SLIDE_TYPE" val="sectionTitle"/>
  <p:tag name="KSO_WM_SLIDE_SUBTYPE" val="pureTxt"/>
  <p:tag name="KSO_WM_SLIDE_LAYOUT" val="a_e"/>
  <p:tag name="KSO_WM_SLIDE_LAYOUT_CNT" val="1_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TEMPLATE_CATEGORY" val="custom"/>
  <p:tag name="KSO_WM_TEMPLATE_INDEX" val="20233351"/>
</p:tagLst>
</file>

<file path=ppt/tags/tag161.xml><?xml version="1.0" encoding="utf-8"?>
<p:tagLst xmlns:p="http://schemas.openxmlformats.org/presentationml/2006/main">
  <p:tag name="KSO_WM_UNIT_ISCONTENTSTITLE" val="0"/>
  <p:tag name="KSO_WM_UNIT_ISNUMDGM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585"/>
  <p:tag name="KSO_WM_UNIT_ID" val="custom20233585_1*a*1"/>
  <p:tag name="KSO_WM_UNIT_PRESET_TEXT" val="单击此处&#10;添加标题内容"/>
  <p:tag name="KSO_WM_UNIT_TEXT_FILL_FORE_SCHEMECOLOR_INDEX" val="15"/>
  <p:tag name="KSO_WM_UNIT_TEXT_FILL_TYPE" val="1"/>
  <p:tag name="KSO_WM_UNIT_USESOURCEFORMAT_APPLY" val="0"/>
</p:tagLst>
</file>

<file path=ppt/tags/tag162.xml><?xml version="1.0" encoding="utf-8"?>
<p:tagLst xmlns:p="http://schemas.openxmlformats.org/presentationml/2006/main">
  <p:tag name="KSO_WM_UNIT_VALUE" val="1903*2220"/>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85_1*d*1"/>
  <p:tag name="KSO_WM_TEMPLATE_CATEGORY" val="custom"/>
  <p:tag name="KSO_WM_TEMPLATE_INDEX" val="20233585"/>
  <p:tag name="KSO_WM_UNIT_LAYERLEVEL" val="1"/>
  <p:tag name="KSO_WM_TAG_VERSION" val="3.0"/>
  <p:tag name="KSO_WM_BEAUTIFY_FLAG" val="#wm#"/>
  <p:tag name="MH_PIC_SOURCE_TYPE" val="generate_slide_ai*VCG41N1142142756*ai_v1.4.2.240611_ONLINE*1726628700787_110.72_87faaed1c05f-slide-5"/>
  <p:tag name="KSO_WM_UNIT_LINE_FORE_SCHEMECOLOR_INDEX" val="13"/>
  <p:tag name="KSO_WM_UNIT_LINE_FILL_TYPE" val="2"/>
  <p:tag name="KSO_WM_UNIT_USESOURCEFORMAT_APPLY" val="0"/>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516_1*l_h_i*1_1_1"/>
  <p:tag name="KSO_WM_TEMPLATE_CATEGORY" val="diagram"/>
  <p:tag name="KSO_WM_TEMPLATE_INDEX" val="20233516"/>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1"/>
  <p:tag name="KSO_WM_DIAGRAM_MIN_ITEMCNT" val="1"/>
  <p:tag name="KSO_WM_DIAGRAM_VIRTUALLY_FRAME" val="{&quot;height&quot;:165.02496062992128,&quot;left&quot;:78.4,&quot;top&quot;:281.4750393700787,&quot;width&quot;:725.3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0"/>
</p:tagLst>
</file>

<file path=ppt/tags/tag164.xml><?xml version="1.0" encoding="utf-8"?>
<p:tagLst xmlns:p="http://schemas.openxmlformats.org/presentationml/2006/main">
  <p:tag name="KSO_WM_BEAUTIFY_FLAG" val="#wm#"/>
  <p:tag name="KSO_WM_DIAGRAM_VIRTUALLY_FRAME" val="{&quot;height&quot;:165.02496062992128,&quot;left&quot;:78.4,&quot;top&quot;:281.4750393700787,&quot;width&quot;:725.35}"/>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516_1*l_h_f*1_1_1"/>
  <p:tag name="KSO_WM_TEMPLATE_CATEGORY" val="diagram"/>
  <p:tag name="KSO_WM_TEMPLATE_INDEX" val="20233516"/>
  <p:tag name="KSO_WM_UNIT_LAYERLEVEL" val="1_1_1"/>
  <p:tag name="KSO_WM_TAG_VERSION" val="3.0"/>
  <p:tag name="KSO_WM_DIAGRAM_VERSION" val="3"/>
  <p:tag name="KSO_WM_DIAGRAM_COLOR_TRICK" val="1"/>
  <p:tag name="KSO_WM_DIAGRAM_COLOR_TEXT_CAN_REMOVE" val="n"/>
  <p:tag name="KSO_WM_UNIT_PRESET_TEXT" val="单击此处添加文本具体内容"/>
  <p:tag name="KSO_WM_DIAGRAM_MAX_ITEMCNT" val="1"/>
  <p:tag name="KSO_WM_DIAGRAM_MIN_ITEMCNT" val="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516_1*l_h_i*1_1_2"/>
  <p:tag name="KSO_WM_TEMPLATE_CATEGORY" val="diagram"/>
  <p:tag name="KSO_WM_TEMPLATE_INDEX" val="20233516"/>
  <p:tag name="KSO_WM_UNIT_LAYERLEVEL" val="1_1_1"/>
  <p:tag name="KSO_WM_TAG_VERSION" val="3.0"/>
  <p:tag name="KSO_WM_DIAGRAM_MAX_ITEMCNT" val="1"/>
  <p:tag name="KSO_WM_DIAGRAM_MIN_ITEMCNT" val="1"/>
  <p:tag name="KSO_WM_DIAGRAM_VIRTUALLY_FRAME" val="{&quot;height&quot;:165.02496062992128,&quot;left&quot;:78.4,&quot;top&quot;:281.4750393700787,&quot;width&quot;:725.3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USESOURCEFORMAT_APPLY" val="0"/>
</p:tagLst>
</file>

<file path=ppt/tags/tag16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516_1*l_h_i*1_1_3"/>
  <p:tag name="KSO_WM_TEMPLATE_CATEGORY" val="diagram"/>
  <p:tag name="KSO_WM_TEMPLATE_INDEX" val="20233516"/>
  <p:tag name="KSO_WM_UNIT_LAYERLEVEL" val="1_1_1"/>
  <p:tag name="KSO_WM_TAG_VERSION" val="3.0"/>
  <p:tag name="KSO_WM_DIAGRAM_GROUP_CODE" val="l1-1"/>
  <p:tag name="KSO_WM_UNIT_TYPE" val="l_h_i"/>
  <p:tag name="KSO_WM_UNIT_INDEX" val="1_1_3"/>
  <p:tag name="KSO_WM_DIAGRAM_MAX_ITEMCNT" val="1"/>
  <p:tag name="KSO_WM_DIAGRAM_MIN_ITEMCNT" val="1"/>
  <p:tag name="KSO_WM_DIAGRAM_VIRTUALLY_FRAME" val="{&quot;height&quot;:165.02496062992128,&quot;left&quot;:78.4,&quot;top&quot;:281.4750393700787,&quot;width&quot;:725.3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0"/>
</p:tagLst>
</file>

<file path=ppt/tags/tag167.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327.3*145.45"/>
  <p:tag name="KSO_WM_SLIDE_POSITION" val="78.4*281.45"/>
  <p:tag name="KSO_WM_SLIDE_LAYOUT" val="a_d_l"/>
  <p:tag name="KSO_WM_SLIDE_LAYOUT_CNT" val="1_1_1"/>
  <p:tag name="KSO_WM_SPECIAL_SOURCE" val="bdnull"/>
  <p:tag name="KSO_WM_DIAGRAM_GROUP_CODE" val="l1-1"/>
  <p:tag name="KSO_WM_SLIDE_DIAGTYPE" val="l"/>
  <p:tag name="KSO_WM_TEMPLATE_INDEX" val="20233585"/>
  <p:tag name="KSO_WM_TEMPLATE_SUBCATEGORY" val="0"/>
  <p:tag name="KSO_WM_SLIDE_INDEX" val="1"/>
  <p:tag name="KSO_WM_TAG_VERSION" val="3.0"/>
  <p:tag name="KSO_WM_SLIDE_ID" val="custom20233585_1"/>
  <p:tag name="KSO_WM_SLIDE_ITEM_CNT" val="1"/>
</p:tagLst>
</file>

<file path=ppt/tags/tag16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253_1*a*1"/>
  <p:tag name="KSO_WM_TEMPLATE_CATEGORY" val="diagram"/>
  <p:tag name="KSO_WM_TEMPLATE_INDEX" val="20233253"/>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6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53_1*l_h_i*1_1_1"/>
  <p:tag name="KSO_WM_TEMPLATE_CATEGORY" val="diagram"/>
  <p:tag name="KSO_WM_TEMPLATE_INDEX" val="20233253"/>
  <p:tag name="KSO_WM_UNIT_LAYERLEVEL" val="1_1_1"/>
  <p:tag name="KSO_WM_TAG_VERSION" val="3.0"/>
  <p:tag name="KSO_WM_BEAUTIFY_FLAG" val="#wm#"/>
  <p:tag name="KSO_WM_DIAGRAM_MAX_ITEMCNT" val="6"/>
  <p:tag name="KSO_WM_DIAGRAM_MIN_ITEMCNT" val="6"/>
  <p:tag name="KSO_WM_DIAGRAM_VIRTUALLY_FRAME" val="{&quot;height&quot;:382.4089660644531,&quot;left&quot;:54.75,&quot;top&quot;:116.24095003863958,&quot;width&quot;:850.514803149606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PRESET_TEXT" val="01"/>
  <p:tag name="KSO_WM_UNIT_FILL_TYPE" val="1"/>
  <p:tag name="KSO_WM_UNIT_FILL_FORE_SCHEMECOLOR_INDEX" val="5"/>
  <p:tag name="KSO_WM_UNIT_FILL_FORE_SCHEMECOLOR_INDEX_BRIGHTNESS" val="0"/>
  <p:tag name="KSO_WM_UNIT_USESOURCEFORMAT_APPLY" val="0"/>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DIAGRAM_COLOR_TRICK" val="1"/>
  <p:tag name="KSO_WM_UNIT_HIGHLIGHT" val="0"/>
  <p:tag name="KSO_WM_UNIT_DIAGRAM_ISNUMVISUAL" val="0"/>
  <p:tag name="KSO_WM_DIAGRAM_GROUP_CODE" val="l1-1"/>
  <p:tag name="KSO_WM_TEMPLATE_CATEGORY" val="diagram"/>
  <p:tag name="KSO_WM_UNIT_LAYERLEVEL" val="1_1_1"/>
  <p:tag name="KSO_WM_BEAUTIFY_FLAG" val="#wm#"/>
  <p:tag name="KSO_WM_DIAGRAM_MAX_ITEMCNT" val="6"/>
  <p:tag name="KSO_WM_DIAGRAM_VIRTUALLY_FRAME" val="{&quot;height&quot;:382.4089660644531,&quot;left&quot;:54.75,&quot;top&quot;:116.24095003863958,&quot;width&quot;:850.5148031496062}"/>
  <p:tag name="KSO_WM_UNIT_SUBTYPE" val="a"/>
  <p:tag name="KSO_WM_UNIT_NOCLEAR" val="0"/>
  <p:tag name="KSO_WM_UNIT_VALUE" val="60"/>
  <p:tag name="KSO_WM_UNIT_COMPATIBLE" val="0"/>
  <p:tag name="KSO_WM_UNIT_DIAGRAM_ISREFERUNIT" val="0"/>
  <p:tag name="KSO_WM_UNIT_TYPE" val="l_h_f"/>
  <p:tag name="KSO_WM_UNIT_INDEX" val="1_1_1"/>
  <p:tag name="KSO_WM_UNIT_ID" val="diagram20233253_1*l_h_f*1_1_1"/>
  <p:tag name="KSO_WM_TEMPLATE_INDEX" val="20233253"/>
  <p:tag name="KSO_WM_TAG_VERSION" val="3.0"/>
  <p:tag name="KSO_WM_DIAGRAM_VERSION" val="3"/>
  <p:tag name="KSO_WM_DIAGRAM_COLOR_TEXT_CAN_REMOVE" val="n"/>
  <p:tag name="KSO_WM_DIAGRAM_MIN_ITEMCNT" val="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17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253_1*l_h_i*1_3_1"/>
  <p:tag name="KSO_WM_TEMPLATE_CATEGORY" val="diagram"/>
  <p:tag name="KSO_WM_TEMPLATE_INDEX" val="20233253"/>
  <p:tag name="KSO_WM_UNIT_LAYERLEVEL" val="1_1_1"/>
  <p:tag name="KSO_WM_TAG_VERSION" val="3.0"/>
  <p:tag name="KSO_WM_BEAUTIFY_FLAG" val="#wm#"/>
  <p:tag name="KSO_WM_DIAGRAM_MAX_ITEMCNT" val="6"/>
  <p:tag name="KSO_WM_DIAGRAM_MIN_ITEMCNT" val="6"/>
  <p:tag name="KSO_WM_DIAGRAM_VIRTUALLY_FRAME" val="{&quot;height&quot;:382.4089660644531,&quot;left&quot;:54.75,&quot;top&quot;:116.24095003863958,&quot;width&quot;:850.514803149606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PRESET_TEXT" val="03"/>
  <p:tag name="KSO_WM_UNIT_FILL_TYPE" val="1"/>
  <p:tag name="KSO_WM_UNIT_FILL_FORE_SCHEMECOLOR_INDEX" val="5"/>
  <p:tag name="KSO_WM_UNIT_FILL_FORE_SCHEMECOLOR_INDEX_BRIGHTNESS" val="0"/>
  <p:tag name="KSO_WM_UNIT_USESOURCEFORMAT_APPLY" val="0"/>
</p:tagLst>
</file>

<file path=ppt/tags/tag172.xml><?xml version="1.0" encoding="utf-8"?>
<p:tagLst xmlns:p="http://schemas.openxmlformats.org/presentationml/2006/main">
  <p:tag name="KSO_WM_DIAGRAM_COLOR_TRICK" val="1"/>
  <p:tag name="KSO_WM_UNIT_HIGHLIGHT" val="0"/>
  <p:tag name="KSO_WM_UNIT_DIAGRAM_ISNUMVISUAL" val="0"/>
  <p:tag name="KSO_WM_DIAGRAM_GROUP_CODE" val="l1-1"/>
  <p:tag name="KSO_WM_TEMPLATE_CATEGORY" val="diagram"/>
  <p:tag name="KSO_WM_UNIT_LAYERLEVEL" val="1_1_1"/>
  <p:tag name="KSO_WM_BEAUTIFY_FLAG" val="#wm#"/>
  <p:tag name="KSO_WM_DIAGRAM_MAX_ITEMCNT" val="6"/>
  <p:tag name="KSO_WM_DIAGRAM_VIRTUALLY_FRAME" val="{&quot;height&quot;:382.4089660644531,&quot;left&quot;:54.75,&quot;top&quot;:116.24095003863958,&quot;width&quot;:850.5148031496062}"/>
  <p:tag name="KSO_WM_UNIT_SUBTYPE" val="a"/>
  <p:tag name="KSO_WM_UNIT_NOCLEAR" val="0"/>
  <p:tag name="KSO_WM_UNIT_VALUE" val="60"/>
  <p:tag name="KSO_WM_UNIT_COMPATIBLE" val="0"/>
  <p:tag name="KSO_WM_UNIT_DIAGRAM_ISREFERUNIT" val="0"/>
  <p:tag name="KSO_WM_UNIT_TYPE" val="l_h_f"/>
  <p:tag name="KSO_WM_UNIT_INDEX" val="1_3_1"/>
  <p:tag name="KSO_WM_UNIT_ID" val="diagram20233253_1*l_h_f*1_3_1"/>
  <p:tag name="KSO_WM_TEMPLATE_INDEX" val="20233253"/>
  <p:tag name="KSO_WM_TAG_VERSION" val="3.0"/>
  <p:tag name="KSO_WM_DIAGRAM_VERSION" val="3"/>
  <p:tag name="KSO_WM_DIAGRAM_COLOR_TEXT_CAN_REMOVE" val="n"/>
  <p:tag name="KSO_WM_DIAGRAM_MIN_ITEMCNT" val="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17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33253_1*l_h_i*1_5_1"/>
  <p:tag name="KSO_WM_TEMPLATE_CATEGORY" val="diagram"/>
  <p:tag name="KSO_WM_TEMPLATE_INDEX" val="20233253"/>
  <p:tag name="KSO_WM_UNIT_LAYERLEVEL" val="1_1_1"/>
  <p:tag name="KSO_WM_TAG_VERSION" val="3.0"/>
  <p:tag name="KSO_WM_BEAUTIFY_FLAG" val="#wm#"/>
  <p:tag name="KSO_WM_DIAGRAM_MAX_ITEMCNT" val="6"/>
  <p:tag name="KSO_WM_DIAGRAM_MIN_ITEMCNT" val="6"/>
  <p:tag name="KSO_WM_DIAGRAM_VIRTUALLY_FRAME" val="{&quot;height&quot;:382.4089660644531,&quot;left&quot;:54.75,&quot;top&quot;:116.24095003863958,&quot;width&quot;:850.514803149606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PRESET_TEXT" val="05"/>
  <p:tag name="KSO_WM_UNIT_FILL_TYPE" val="1"/>
  <p:tag name="KSO_WM_UNIT_FILL_FORE_SCHEMECOLOR_INDEX" val="5"/>
  <p:tag name="KSO_WM_UNIT_FILL_FORE_SCHEMECOLOR_INDEX_BRIGHTNESS" val="0"/>
  <p:tag name="KSO_WM_UNIT_USESOURCEFORMAT_APPLY" val="0"/>
</p:tagLst>
</file>

<file path=ppt/tags/tag174.xml><?xml version="1.0" encoding="utf-8"?>
<p:tagLst xmlns:p="http://schemas.openxmlformats.org/presentationml/2006/main">
  <p:tag name="KSO_WM_DIAGRAM_COLOR_TRICK" val="1"/>
  <p:tag name="KSO_WM_UNIT_HIGHLIGHT" val="0"/>
  <p:tag name="KSO_WM_UNIT_DIAGRAM_ISNUMVISUAL" val="0"/>
  <p:tag name="KSO_WM_DIAGRAM_GROUP_CODE" val="l1-1"/>
  <p:tag name="KSO_WM_TEMPLATE_CATEGORY" val="diagram"/>
  <p:tag name="KSO_WM_UNIT_LAYERLEVEL" val="1_1_1"/>
  <p:tag name="KSO_WM_BEAUTIFY_FLAG" val="#wm#"/>
  <p:tag name="KSO_WM_DIAGRAM_MAX_ITEMCNT" val="6"/>
  <p:tag name="KSO_WM_DIAGRAM_VIRTUALLY_FRAME" val="{&quot;height&quot;:382.4089660644531,&quot;left&quot;:54.75,&quot;top&quot;:116.24095003863958,&quot;width&quot;:850.5148031496062}"/>
  <p:tag name="KSO_WM_UNIT_SUBTYPE" val="a"/>
  <p:tag name="KSO_WM_UNIT_NOCLEAR" val="0"/>
  <p:tag name="KSO_WM_UNIT_VALUE" val="60"/>
  <p:tag name="KSO_WM_UNIT_COMPATIBLE" val="0"/>
  <p:tag name="KSO_WM_UNIT_DIAGRAM_ISREFERUNIT" val="0"/>
  <p:tag name="KSO_WM_UNIT_TYPE" val="l_h_f"/>
  <p:tag name="KSO_WM_UNIT_INDEX" val="1_5_1"/>
  <p:tag name="KSO_WM_UNIT_ID" val="diagram20233253_1*l_h_f*1_5_1"/>
  <p:tag name="KSO_WM_TEMPLATE_INDEX" val="20233253"/>
  <p:tag name="KSO_WM_TAG_VERSION" val="3.0"/>
  <p:tag name="KSO_WM_DIAGRAM_VERSION" val="3"/>
  <p:tag name="KSO_WM_DIAGRAM_COLOR_TEXT_CAN_REMOVE" val="n"/>
  <p:tag name="KSO_WM_DIAGRAM_MIN_ITEMCNT" val="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17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53_1*l_h_i*1_2_1"/>
  <p:tag name="KSO_WM_TEMPLATE_CATEGORY" val="diagram"/>
  <p:tag name="KSO_WM_TEMPLATE_INDEX" val="20233253"/>
  <p:tag name="KSO_WM_UNIT_LAYERLEVEL" val="1_1_1"/>
  <p:tag name="KSO_WM_TAG_VERSION" val="3.0"/>
  <p:tag name="KSO_WM_BEAUTIFY_FLAG" val="#wm#"/>
  <p:tag name="KSO_WM_DIAGRAM_MAX_ITEMCNT" val="6"/>
  <p:tag name="KSO_WM_DIAGRAM_MIN_ITEMCNT" val="6"/>
  <p:tag name="KSO_WM_DIAGRAM_VIRTUALLY_FRAME" val="{&quot;height&quot;:382.4089660644531,&quot;left&quot;:54.75,&quot;top&quot;:116.24095003863958,&quot;width&quot;:850.514803149606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PRESET_TEXT" val="02"/>
  <p:tag name="KSO_WM_UNIT_FILL_TYPE" val="1"/>
  <p:tag name="KSO_WM_UNIT_FILL_FORE_SCHEMECOLOR_INDEX" val="5"/>
  <p:tag name="KSO_WM_UNIT_FILL_FORE_SCHEMECOLOR_INDEX_BRIGHTNESS" val="0"/>
  <p:tag name="KSO_WM_UNIT_USESOURCEFORMAT_APPLY" val="0"/>
</p:tagLst>
</file>

<file path=ppt/tags/tag176.xml><?xml version="1.0" encoding="utf-8"?>
<p:tagLst xmlns:p="http://schemas.openxmlformats.org/presentationml/2006/main">
  <p:tag name="KSO_WM_DIAGRAM_COLOR_TRICK" val="1"/>
  <p:tag name="KSO_WM_UNIT_HIGHLIGHT" val="0"/>
  <p:tag name="KSO_WM_UNIT_DIAGRAM_ISNUMVISUAL" val="0"/>
  <p:tag name="KSO_WM_DIAGRAM_GROUP_CODE" val="l1-1"/>
  <p:tag name="KSO_WM_TEMPLATE_CATEGORY" val="diagram"/>
  <p:tag name="KSO_WM_UNIT_LAYERLEVEL" val="1_1_1"/>
  <p:tag name="KSO_WM_BEAUTIFY_FLAG" val="#wm#"/>
  <p:tag name="KSO_WM_DIAGRAM_MAX_ITEMCNT" val="6"/>
  <p:tag name="KSO_WM_DIAGRAM_VIRTUALLY_FRAME" val="{&quot;height&quot;:382.4089660644531,&quot;left&quot;:54.75,&quot;top&quot;:116.24095003863958,&quot;width&quot;:850.5148031496062}"/>
  <p:tag name="KSO_WM_UNIT_SUBTYPE" val="a"/>
  <p:tag name="KSO_WM_UNIT_NOCLEAR" val="0"/>
  <p:tag name="KSO_WM_UNIT_VALUE" val="60"/>
  <p:tag name="KSO_WM_UNIT_COMPATIBLE" val="0"/>
  <p:tag name="KSO_WM_UNIT_DIAGRAM_ISREFERUNIT" val="0"/>
  <p:tag name="KSO_WM_UNIT_TYPE" val="l_h_f"/>
  <p:tag name="KSO_WM_UNIT_INDEX" val="1_2_1"/>
  <p:tag name="KSO_WM_UNIT_ID" val="diagram20233253_1*l_h_f*1_2_1"/>
  <p:tag name="KSO_WM_TEMPLATE_INDEX" val="20233253"/>
  <p:tag name="KSO_WM_TAG_VERSION" val="3.0"/>
  <p:tag name="KSO_WM_DIAGRAM_VERSION" val="3"/>
  <p:tag name="KSO_WM_DIAGRAM_COLOR_TEXT_CAN_REMOVE" val="n"/>
  <p:tag name="KSO_WM_DIAGRAM_MIN_ITEMCNT" val="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17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3253_1*l_h_i*1_4_1"/>
  <p:tag name="KSO_WM_TEMPLATE_CATEGORY" val="diagram"/>
  <p:tag name="KSO_WM_TEMPLATE_INDEX" val="20233253"/>
  <p:tag name="KSO_WM_UNIT_LAYERLEVEL" val="1_1_1"/>
  <p:tag name="KSO_WM_TAG_VERSION" val="3.0"/>
  <p:tag name="KSO_WM_BEAUTIFY_FLAG" val="#wm#"/>
  <p:tag name="KSO_WM_DIAGRAM_MAX_ITEMCNT" val="6"/>
  <p:tag name="KSO_WM_DIAGRAM_MIN_ITEMCNT" val="6"/>
  <p:tag name="KSO_WM_DIAGRAM_VIRTUALLY_FRAME" val="{&quot;height&quot;:382.4089660644531,&quot;left&quot;:54.75,&quot;top&quot;:116.24095003863958,&quot;width&quot;:850.514803149606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PRESET_TEXT" val="04"/>
  <p:tag name="KSO_WM_UNIT_FILL_TYPE" val="1"/>
  <p:tag name="KSO_WM_UNIT_FILL_FORE_SCHEMECOLOR_INDEX" val="5"/>
  <p:tag name="KSO_WM_UNIT_FILL_FORE_SCHEMECOLOR_INDEX_BRIGHTNESS" val="0"/>
  <p:tag name="KSO_WM_UNIT_USESOURCEFORMAT_APPLY" val="0"/>
</p:tagLst>
</file>

<file path=ppt/tags/tag178.xml><?xml version="1.0" encoding="utf-8"?>
<p:tagLst xmlns:p="http://schemas.openxmlformats.org/presentationml/2006/main">
  <p:tag name="KSO_WM_DIAGRAM_COLOR_TRICK" val="1"/>
  <p:tag name="KSO_WM_UNIT_HIGHLIGHT" val="0"/>
  <p:tag name="KSO_WM_UNIT_DIAGRAM_ISNUMVISUAL" val="0"/>
  <p:tag name="KSO_WM_DIAGRAM_GROUP_CODE" val="l1-1"/>
  <p:tag name="KSO_WM_TEMPLATE_CATEGORY" val="diagram"/>
  <p:tag name="KSO_WM_UNIT_LAYERLEVEL" val="1_1_1"/>
  <p:tag name="KSO_WM_BEAUTIFY_FLAG" val="#wm#"/>
  <p:tag name="KSO_WM_DIAGRAM_MAX_ITEMCNT" val="6"/>
  <p:tag name="KSO_WM_DIAGRAM_VIRTUALLY_FRAME" val="{&quot;height&quot;:382.4089660644531,&quot;left&quot;:54.75,&quot;top&quot;:116.24095003863958,&quot;width&quot;:850.5148031496062}"/>
  <p:tag name="KSO_WM_UNIT_SUBTYPE" val="a"/>
  <p:tag name="KSO_WM_UNIT_NOCLEAR" val="0"/>
  <p:tag name="KSO_WM_UNIT_VALUE" val="60"/>
  <p:tag name="KSO_WM_UNIT_COMPATIBLE" val="0"/>
  <p:tag name="KSO_WM_UNIT_DIAGRAM_ISREFERUNIT" val="0"/>
  <p:tag name="KSO_WM_UNIT_TYPE" val="l_h_f"/>
  <p:tag name="KSO_WM_UNIT_INDEX" val="1_4_1"/>
  <p:tag name="KSO_WM_UNIT_ID" val="diagram20233253_1*l_h_f*1_4_1"/>
  <p:tag name="KSO_WM_TEMPLATE_INDEX" val="20233253"/>
  <p:tag name="KSO_WM_TAG_VERSION" val="3.0"/>
  <p:tag name="KSO_WM_DIAGRAM_VERSION" val="3"/>
  <p:tag name="KSO_WM_DIAGRAM_COLOR_TEXT_CAN_REMOVE" val="n"/>
  <p:tag name="KSO_WM_DIAGRAM_MIN_ITEMCNT" val="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17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33253_1*l_h_i*1_6_1"/>
  <p:tag name="KSO_WM_TEMPLATE_CATEGORY" val="diagram"/>
  <p:tag name="KSO_WM_TEMPLATE_INDEX" val="20233253"/>
  <p:tag name="KSO_WM_UNIT_LAYERLEVEL" val="1_1_1"/>
  <p:tag name="KSO_WM_TAG_VERSION" val="3.0"/>
  <p:tag name="KSO_WM_BEAUTIFY_FLAG" val="#wm#"/>
  <p:tag name="KSO_WM_DIAGRAM_MAX_ITEMCNT" val="6"/>
  <p:tag name="KSO_WM_DIAGRAM_MIN_ITEMCNT" val="6"/>
  <p:tag name="KSO_WM_DIAGRAM_VIRTUALLY_FRAME" val="{&quot;height&quot;:382.4089660644531,&quot;left&quot;:54.75,&quot;top&quot;:116.24095003863958,&quot;width&quot;:850.514803149606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PRESET_TEXT" val="06"/>
  <p:tag name="KSO_WM_UNIT_FILL_TYPE" val="1"/>
  <p:tag name="KSO_WM_UNIT_FILL_FORE_SCHEMECOLOR_INDEX" val="5"/>
  <p:tag name="KSO_WM_UNIT_FILL_FORE_SCHEMECOLOR_INDEX_BRIGHTNESS" val="0"/>
  <p:tag name="KSO_WM_UNIT_USESOURCEFORMAT_APPLY" val="0"/>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DIAGRAM_COLOR_TRICK" val="1"/>
  <p:tag name="KSO_WM_UNIT_HIGHLIGHT" val="0"/>
  <p:tag name="KSO_WM_UNIT_DIAGRAM_ISNUMVISUAL" val="0"/>
  <p:tag name="KSO_WM_DIAGRAM_GROUP_CODE" val="l1-1"/>
  <p:tag name="KSO_WM_TEMPLATE_CATEGORY" val="diagram"/>
  <p:tag name="KSO_WM_UNIT_LAYERLEVEL" val="1_1_1"/>
  <p:tag name="KSO_WM_BEAUTIFY_FLAG" val="#wm#"/>
  <p:tag name="KSO_WM_DIAGRAM_MAX_ITEMCNT" val="6"/>
  <p:tag name="KSO_WM_DIAGRAM_VIRTUALLY_FRAME" val="{&quot;height&quot;:382.4089660644531,&quot;left&quot;:54.75,&quot;top&quot;:116.24095003863958,&quot;width&quot;:850.5148031496062}"/>
  <p:tag name="KSO_WM_UNIT_SUBTYPE" val="a"/>
  <p:tag name="KSO_WM_UNIT_NOCLEAR" val="0"/>
  <p:tag name="KSO_WM_UNIT_VALUE" val="60"/>
  <p:tag name="KSO_WM_UNIT_COMPATIBLE" val="0"/>
  <p:tag name="KSO_WM_UNIT_DIAGRAM_ISREFERUNIT" val="0"/>
  <p:tag name="KSO_WM_UNIT_TYPE" val="l_h_f"/>
  <p:tag name="KSO_WM_UNIT_INDEX" val="1_6_1"/>
  <p:tag name="KSO_WM_UNIT_ID" val="diagram20233253_1*l_h_f*1_6_1"/>
  <p:tag name="KSO_WM_TEMPLATE_INDEX" val="20233253"/>
  <p:tag name="KSO_WM_TAG_VERSION" val="3.0"/>
  <p:tag name="KSO_WM_DIAGRAM_VERSION" val="3"/>
  <p:tag name="KSO_WM_DIAGRAM_COLOR_TEXT_CAN_REMOVE" val="n"/>
  <p:tag name="KSO_WM_DIAGRAM_MIN_ITEMCNT" val="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181.xml><?xml version="1.0" encoding="utf-8"?>
<p:tagLst xmlns:p="http://schemas.openxmlformats.org/presentationml/2006/main">
  <p:tag name="KSO_WM_SLIDE_ID" val="diagram20233253_1"/>
  <p:tag name="KSO_WM_TEMPLATE_SUBCATEGORY" val="0"/>
  <p:tag name="KSO_WM_TEMPLATE_MASTER_TYPE" val="0"/>
  <p:tag name="KSO_WM_TEMPLATE_COLOR_TYPE" val="0"/>
  <p:tag name="KSO_WM_SLIDE_TYPE" val="text"/>
  <p:tag name="KSO_WM_SLIDE_SUBTYPE" val="diag"/>
  <p:tag name="KSO_WM_SLIDE_ITEM_CNT" val="6"/>
  <p:tag name="KSO_WM_SLIDE_INDEX" val="1"/>
  <p:tag name="KSO_WM_SLIDE_SIZE" val="850.45*382.409"/>
  <p:tag name="KSO_WM_SLIDE_POSITION" val="54.75*116.225"/>
  <p:tag name="KSO_WM_DIAGRAM_GROUP_CODE" val="l1-1"/>
  <p:tag name="KSO_WM_SLIDE_DIAGTYPE" val="l"/>
  <p:tag name="KSO_WM_TAG_VERSION" val="3.0"/>
  <p:tag name="KSO_WM_BEAUTIFY_FLAG" val="#wm#"/>
  <p:tag name="KSO_WM_TEMPLATE_CATEGORY" val="diagram"/>
  <p:tag name="KSO_WM_TEMPLATE_INDEX" val="20233251"/>
  <p:tag name="KSO_WM_SLIDE_LAYOUT" val="a_l"/>
  <p:tag name="KSO_WM_SLIDE_LAYOUT_CNT" val="1_1"/>
  <p:tag name="KSO_WM_SPECIAL_SOURCE" val="bdnull"/>
</p:tagLst>
</file>

<file path=ppt/tags/tag18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253_1*a*1"/>
  <p:tag name="KSO_WM_TEMPLATE_CATEGORY" val="diagram"/>
  <p:tag name="KSO_WM_TEMPLATE_INDEX" val="20233253"/>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8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53_1*l_h_i*1_1_1"/>
  <p:tag name="KSO_WM_TEMPLATE_CATEGORY" val="diagram"/>
  <p:tag name="KSO_WM_TEMPLATE_INDEX" val="20233253"/>
  <p:tag name="KSO_WM_UNIT_LAYERLEVEL" val="1_1_1"/>
  <p:tag name="KSO_WM_TAG_VERSION" val="3.0"/>
  <p:tag name="KSO_WM_BEAUTIFY_FLAG" val="#wm#"/>
  <p:tag name="KSO_WM_DIAGRAM_MAX_ITEMCNT" val="6"/>
  <p:tag name="KSO_WM_DIAGRAM_MIN_ITEMCNT" val="6"/>
  <p:tag name="KSO_WM_DIAGRAM_VIRTUALLY_FRAME" val="{&quot;height&quot;:382.4089660644531,&quot;left&quot;:54.75,&quot;top&quot;:116.24095003863958,&quot;width&quot;:850.514803149606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PRESET_TEXT" val="01"/>
  <p:tag name="KSO_WM_UNIT_FILL_TYPE" val="1"/>
  <p:tag name="KSO_WM_UNIT_FILL_FORE_SCHEMECOLOR_INDEX" val="5"/>
  <p:tag name="KSO_WM_UNIT_FILL_FORE_SCHEMECOLOR_INDEX_BRIGHTNESS" val="0"/>
  <p:tag name="KSO_WM_UNIT_USESOURCEFORMAT_APPLY" val="0"/>
</p:tagLst>
</file>

<file path=ppt/tags/tag184.xml><?xml version="1.0" encoding="utf-8"?>
<p:tagLst xmlns:p="http://schemas.openxmlformats.org/presentationml/2006/main">
  <p:tag name="KSO_WM_DIAGRAM_COLOR_TRICK" val="1"/>
  <p:tag name="KSO_WM_UNIT_HIGHLIGHT" val="0"/>
  <p:tag name="KSO_WM_UNIT_DIAGRAM_ISNUMVISUAL" val="0"/>
  <p:tag name="KSO_WM_DIAGRAM_GROUP_CODE" val="l1-1"/>
  <p:tag name="KSO_WM_TEMPLATE_CATEGORY" val="diagram"/>
  <p:tag name="KSO_WM_UNIT_LAYERLEVEL" val="1_1_1"/>
  <p:tag name="KSO_WM_BEAUTIFY_FLAG" val="#wm#"/>
  <p:tag name="KSO_WM_DIAGRAM_MAX_ITEMCNT" val="6"/>
  <p:tag name="KSO_WM_DIAGRAM_VIRTUALLY_FRAME" val="{&quot;height&quot;:382.4089660644531,&quot;left&quot;:54.75,&quot;top&quot;:116.24095003863958,&quot;width&quot;:850.5148031496062}"/>
  <p:tag name="KSO_WM_UNIT_SUBTYPE" val="a"/>
  <p:tag name="KSO_WM_UNIT_NOCLEAR" val="0"/>
  <p:tag name="KSO_WM_UNIT_VALUE" val="60"/>
  <p:tag name="KSO_WM_UNIT_COMPATIBLE" val="0"/>
  <p:tag name="KSO_WM_UNIT_DIAGRAM_ISREFERUNIT" val="0"/>
  <p:tag name="KSO_WM_UNIT_TYPE" val="l_h_f"/>
  <p:tag name="KSO_WM_UNIT_INDEX" val="1_1_1"/>
  <p:tag name="KSO_WM_UNIT_ID" val="diagram20233253_1*l_h_f*1_1_1"/>
  <p:tag name="KSO_WM_TEMPLATE_INDEX" val="20233253"/>
  <p:tag name="KSO_WM_TAG_VERSION" val="3.0"/>
  <p:tag name="KSO_WM_DIAGRAM_VERSION" val="3"/>
  <p:tag name="KSO_WM_DIAGRAM_COLOR_TEXT_CAN_REMOVE" val="n"/>
  <p:tag name="KSO_WM_DIAGRAM_MIN_ITEMCNT" val="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18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253_1*l_h_i*1_3_1"/>
  <p:tag name="KSO_WM_TEMPLATE_CATEGORY" val="diagram"/>
  <p:tag name="KSO_WM_TEMPLATE_INDEX" val="20233253"/>
  <p:tag name="KSO_WM_UNIT_LAYERLEVEL" val="1_1_1"/>
  <p:tag name="KSO_WM_TAG_VERSION" val="3.0"/>
  <p:tag name="KSO_WM_BEAUTIFY_FLAG" val="#wm#"/>
  <p:tag name="KSO_WM_DIAGRAM_MAX_ITEMCNT" val="6"/>
  <p:tag name="KSO_WM_DIAGRAM_MIN_ITEMCNT" val="6"/>
  <p:tag name="KSO_WM_DIAGRAM_VIRTUALLY_FRAME" val="{&quot;height&quot;:382.4089660644531,&quot;left&quot;:54.75,&quot;top&quot;:116.24095003863958,&quot;width&quot;:850.514803149606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PRESET_TEXT" val="03"/>
  <p:tag name="KSO_WM_UNIT_FILL_TYPE" val="1"/>
  <p:tag name="KSO_WM_UNIT_FILL_FORE_SCHEMECOLOR_INDEX" val="5"/>
  <p:tag name="KSO_WM_UNIT_FILL_FORE_SCHEMECOLOR_INDEX_BRIGHTNESS" val="0"/>
  <p:tag name="KSO_WM_UNIT_USESOURCEFORMAT_APPLY" val="0"/>
</p:tagLst>
</file>

<file path=ppt/tags/tag186.xml><?xml version="1.0" encoding="utf-8"?>
<p:tagLst xmlns:p="http://schemas.openxmlformats.org/presentationml/2006/main">
  <p:tag name="KSO_WM_DIAGRAM_COLOR_TRICK" val="1"/>
  <p:tag name="KSO_WM_UNIT_HIGHLIGHT" val="0"/>
  <p:tag name="KSO_WM_UNIT_DIAGRAM_ISNUMVISUAL" val="0"/>
  <p:tag name="KSO_WM_DIAGRAM_GROUP_CODE" val="l1-1"/>
  <p:tag name="KSO_WM_TEMPLATE_CATEGORY" val="diagram"/>
  <p:tag name="KSO_WM_UNIT_LAYERLEVEL" val="1_1_1"/>
  <p:tag name="KSO_WM_BEAUTIFY_FLAG" val="#wm#"/>
  <p:tag name="KSO_WM_DIAGRAM_MAX_ITEMCNT" val="6"/>
  <p:tag name="KSO_WM_DIAGRAM_VIRTUALLY_FRAME" val="{&quot;height&quot;:382.4089660644531,&quot;left&quot;:54.75,&quot;top&quot;:116.24095003863958,&quot;width&quot;:850.5148031496062}"/>
  <p:tag name="KSO_WM_UNIT_SUBTYPE" val="a"/>
  <p:tag name="KSO_WM_UNIT_NOCLEAR" val="0"/>
  <p:tag name="KSO_WM_UNIT_VALUE" val="60"/>
  <p:tag name="KSO_WM_UNIT_COMPATIBLE" val="0"/>
  <p:tag name="KSO_WM_UNIT_DIAGRAM_ISREFERUNIT" val="0"/>
  <p:tag name="KSO_WM_UNIT_TYPE" val="l_h_f"/>
  <p:tag name="KSO_WM_UNIT_INDEX" val="1_3_1"/>
  <p:tag name="KSO_WM_UNIT_ID" val="diagram20233253_1*l_h_f*1_3_1"/>
  <p:tag name="KSO_WM_TEMPLATE_INDEX" val="20233253"/>
  <p:tag name="KSO_WM_TAG_VERSION" val="3.0"/>
  <p:tag name="KSO_WM_DIAGRAM_VERSION" val="3"/>
  <p:tag name="KSO_WM_DIAGRAM_COLOR_TEXT_CAN_REMOVE" val="n"/>
  <p:tag name="KSO_WM_DIAGRAM_MIN_ITEMCNT" val="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18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33253_1*l_h_i*1_5_1"/>
  <p:tag name="KSO_WM_TEMPLATE_CATEGORY" val="diagram"/>
  <p:tag name="KSO_WM_TEMPLATE_INDEX" val="20233253"/>
  <p:tag name="KSO_WM_UNIT_LAYERLEVEL" val="1_1_1"/>
  <p:tag name="KSO_WM_TAG_VERSION" val="3.0"/>
  <p:tag name="KSO_WM_BEAUTIFY_FLAG" val="#wm#"/>
  <p:tag name="KSO_WM_DIAGRAM_MAX_ITEMCNT" val="6"/>
  <p:tag name="KSO_WM_DIAGRAM_MIN_ITEMCNT" val="6"/>
  <p:tag name="KSO_WM_DIAGRAM_VIRTUALLY_FRAME" val="{&quot;height&quot;:382.4089660644531,&quot;left&quot;:54.75,&quot;top&quot;:116.24095003863958,&quot;width&quot;:850.514803149606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PRESET_TEXT" val="05"/>
  <p:tag name="KSO_WM_UNIT_FILL_TYPE" val="1"/>
  <p:tag name="KSO_WM_UNIT_FILL_FORE_SCHEMECOLOR_INDEX" val="5"/>
  <p:tag name="KSO_WM_UNIT_FILL_FORE_SCHEMECOLOR_INDEX_BRIGHTNESS" val="0"/>
  <p:tag name="KSO_WM_UNIT_USESOURCEFORMAT_APPLY" val="0"/>
</p:tagLst>
</file>

<file path=ppt/tags/tag188.xml><?xml version="1.0" encoding="utf-8"?>
<p:tagLst xmlns:p="http://schemas.openxmlformats.org/presentationml/2006/main">
  <p:tag name="KSO_WM_DIAGRAM_COLOR_TRICK" val="1"/>
  <p:tag name="KSO_WM_UNIT_HIGHLIGHT" val="0"/>
  <p:tag name="KSO_WM_UNIT_DIAGRAM_ISNUMVISUAL" val="0"/>
  <p:tag name="KSO_WM_DIAGRAM_GROUP_CODE" val="l1-1"/>
  <p:tag name="KSO_WM_TEMPLATE_CATEGORY" val="diagram"/>
  <p:tag name="KSO_WM_UNIT_LAYERLEVEL" val="1_1_1"/>
  <p:tag name="KSO_WM_BEAUTIFY_FLAG" val="#wm#"/>
  <p:tag name="KSO_WM_DIAGRAM_MAX_ITEMCNT" val="6"/>
  <p:tag name="KSO_WM_DIAGRAM_VIRTUALLY_FRAME" val="{&quot;height&quot;:382.4089660644531,&quot;left&quot;:54.75,&quot;top&quot;:116.24095003863958,&quot;width&quot;:850.5148031496062}"/>
  <p:tag name="KSO_WM_UNIT_SUBTYPE" val="a"/>
  <p:tag name="KSO_WM_UNIT_NOCLEAR" val="0"/>
  <p:tag name="KSO_WM_UNIT_VALUE" val="60"/>
  <p:tag name="KSO_WM_UNIT_COMPATIBLE" val="0"/>
  <p:tag name="KSO_WM_UNIT_DIAGRAM_ISREFERUNIT" val="0"/>
  <p:tag name="KSO_WM_UNIT_TYPE" val="l_h_f"/>
  <p:tag name="KSO_WM_UNIT_INDEX" val="1_5_1"/>
  <p:tag name="KSO_WM_UNIT_ID" val="diagram20233253_1*l_h_f*1_5_1"/>
  <p:tag name="KSO_WM_TEMPLATE_INDEX" val="20233253"/>
  <p:tag name="KSO_WM_TAG_VERSION" val="3.0"/>
  <p:tag name="KSO_WM_DIAGRAM_VERSION" val="3"/>
  <p:tag name="KSO_WM_DIAGRAM_COLOR_TEXT_CAN_REMOVE" val="n"/>
  <p:tag name="KSO_WM_DIAGRAM_MIN_ITEMCNT" val="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18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53_1*l_h_i*1_2_1"/>
  <p:tag name="KSO_WM_TEMPLATE_CATEGORY" val="diagram"/>
  <p:tag name="KSO_WM_TEMPLATE_INDEX" val="20233253"/>
  <p:tag name="KSO_WM_UNIT_LAYERLEVEL" val="1_1_1"/>
  <p:tag name="KSO_WM_TAG_VERSION" val="3.0"/>
  <p:tag name="KSO_WM_BEAUTIFY_FLAG" val="#wm#"/>
  <p:tag name="KSO_WM_DIAGRAM_MAX_ITEMCNT" val="6"/>
  <p:tag name="KSO_WM_DIAGRAM_MIN_ITEMCNT" val="6"/>
  <p:tag name="KSO_WM_DIAGRAM_VIRTUALLY_FRAME" val="{&quot;height&quot;:382.4089660644531,&quot;left&quot;:54.75,&quot;top&quot;:116.24095003863958,&quot;width&quot;:850.514803149606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PRESET_TEXT" val="02"/>
  <p:tag name="KSO_WM_UNIT_FILL_TYPE" val="1"/>
  <p:tag name="KSO_WM_UNIT_FILL_FORE_SCHEMECOLOR_INDEX" val="5"/>
  <p:tag name="KSO_WM_UNIT_FILL_FORE_SCHEMECOLOR_INDEX_BRIGHTNESS" val="0"/>
  <p:tag name="KSO_WM_UNIT_USESOURCEFORMAT_APPLY" val="0"/>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DIAGRAM_COLOR_TRICK" val="1"/>
  <p:tag name="KSO_WM_UNIT_HIGHLIGHT" val="0"/>
  <p:tag name="KSO_WM_UNIT_DIAGRAM_ISNUMVISUAL" val="0"/>
  <p:tag name="KSO_WM_DIAGRAM_GROUP_CODE" val="l1-1"/>
  <p:tag name="KSO_WM_TEMPLATE_CATEGORY" val="diagram"/>
  <p:tag name="KSO_WM_UNIT_LAYERLEVEL" val="1_1_1"/>
  <p:tag name="KSO_WM_BEAUTIFY_FLAG" val="#wm#"/>
  <p:tag name="KSO_WM_DIAGRAM_MAX_ITEMCNT" val="6"/>
  <p:tag name="KSO_WM_DIAGRAM_VIRTUALLY_FRAME" val="{&quot;height&quot;:382.4089660644531,&quot;left&quot;:54.75,&quot;top&quot;:116.24095003863958,&quot;width&quot;:850.5148031496062}"/>
  <p:tag name="KSO_WM_UNIT_SUBTYPE" val="a"/>
  <p:tag name="KSO_WM_UNIT_NOCLEAR" val="0"/>
  <p:tag name="KSO_WM_UNIT_VALUE" val="60"/>
  <p:tag name="KSO_WM_UNIT_COMPATIBLE" val="0"/>
  <p:tag name="KSO_WM_UNIT_DIAGRAM_ISREFERUNIT" val="0"/>
  <p:tag name="KSO_WM_UNIT_TYPE" val="l_h_f"/>
  <p:tag name="KSO_WM_UNIT_INDEX" val="1_2_1"/>
  <p:tag name="KSO_WM_UNIT_ID" val="diagram20233253_1*l_h_f*1_2_1"/>
  <p:tag name="KSO_WM_TEMPLATE_INDEX" val="20233253"/>
  <p:tag name="KSO_WM_TAG_VERSION" val="3.0"/>
  <p:tag name="KSO_WM_DIAGRAM_VERSION" val="3"/>
  <p:tag name="KSO_WM_DIAGRAM_COLOR_TEXT_CAN_REMOVE" val="n"/>
  <p:tag name="KSO_WM_DIAGRAM_MIN_ITEMCNT" val="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19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3253_1*l_h_i*1_4_1"/>
  <p:tag name="KSO_WM_TEMPLATE_CATEGORY" val="diagram"/>
  <p:tag name="KSO_WM_TEMPLATE_INDEX" val="20233253"/>
  <p:tag name="KSO_WM_UNIT_LAYERLEVEL" val="1_1_1"/>
  <p:tag name="KSO_WM_TAG_VERSION" val="3.0"/>
  <p:tag name="KSO_WM_BEAUTIFY_FLAG" val="#wm#"/>
  <p:tag name="KSO_WM_DIAGRAM_MAX_ITEMCNT" val="6"/>
  <p:tag name="KSO_WM_DIAGRAM_MIN_ITEMCNT" val="6"/>
  <p:tag name="KSO_WM_DIAGRAM_VIRTUALLY_FRAME" val="{&quot;height&quot;:382.4089660644531,&quot;left&quot;:54.75,&quot;top&quot;:116.24095003863958,&quot;width&quot;:850.514803149606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PRESET_TEXT" val="04"/>
  <p:tag name="KSO_WM_UNIT_FILL_TYPE" val="1"/>
  <p:tag name="KSO_WM_UNIT_FILL_FORE_SCHEMECOLOR_INDEX" val="5"/>
  <p:tag name="KSO_WM_UNIT_FILL_FORE_SCHEMECOLOR_INDEX_BRIGHTNESS" val="0"/>
  <p:tag name="KSO_WM_UNIT_USESOURCEFORMAT_APPLY" val="0"/>
</p:tagLst>
</file>

<file path=ppt/tags/tag192.xml><?xml version="1.0" encoding="utf-8"?>
<p:tagLst xmlns:p="http://schemas.openxmlformats.org/presentationml/2006/main">
  <p:tag name="KSO_WM_DIAGRAM_COLOR_TRICK" val="1"/>
  <p:tag name="KSO_WM_UNIT_HIGHLIGHT" val="0"/>
  <p:tag name="KSO_WM_UNIT_DIAGRAM_ISNUMVISUAL" val="0"/>
  <p:tag name="KSO_WM_DIAGRAM_GROUP_CODE" val="l1-1"/>
  <p:tag name="KSO_WM_TEMPLATE_CATEGORY" val="diagram"/>
  <p:tag name="KSO_WM_UNIT_LAYERLEVEL" val="1_1_1"/>
  <p:tag name="KSO_WM_BEAUTIFY_FLAG" val="#wm#"/>
  <p:tag name="KSO_WM_DIAGRAM_MAX_ITEMCNT" val="6"/>
  <p:tag name="KSO_WM_DIAGRAM_VIRTUALLY_FRAME" val="{&quot;height&quot;:382.4089660644531,&quot;left&quot;:54.75,&quot;top&quot;:116.24095003863958,&quot;width&quot;:850.5148031496062}"/>
  <p:tag name="KSO_WM_UNIT_SUBTYPE" val="a"/>
  <p:tag name="KSO_WM_UNIT_NOCLEAR" val="0"/>
  <p:tag name="KSO_WM_UNIT_VALUE" val="60"/>
  <p:tag name="KSO_WM_UNIT_COMPATIBLE" val="0"/>
  <p:tag name="KSO_WM_UNIT_DIAGRAM_ISREFERUNIT" val="0"/>
  <p:tag name="KSO_WM_UNIT_TYPE" val="l_h_f"/>
  <p:tag name="KSO_WM_UNIT_INDEX" val="1_4_1"/>
  <p:tag name="KSO_WM_UNIT_ID" val="diagram20233253_1*l_h_f*1_4_1"/>
  <p:tag name="KSO_WM_TEMPLATE_INDEX" val="20233253"/>
  <p:tag name="KSO_WM_TAG_VERSION" val="3.0"/>
  <p:tag name="KSO_WM_DIAGRAM_VERSION" val="3"/>
  <p:tag name="KSO_WM_DIAGRAM_COLOR_TEXT_CAN_REMOVE" val="n"/>
  <p:tag name="KSO_WM_DIAGRAM_MIN_ITEMCNT" val="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19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33253_1*l_h_i*1_6_1"/>
  <p:tag name="KSO_WM_TEMPLATE_CATEGORY" val="diagram"/>
  <p:tag name="KSO_WM_TEMPLATE_INDEX" val="20233253"/>
  <p:tag name="KSO_WM_UNIT_LAYERLEVEL" val="1_1_1"/>
  <p:tag name="KSO_WM_TAG_VERSION" val="3.0"/>
  <p:tag name="KSO_WM_BEAUTIFY_FLAG" val="#wm#"/>
  <p:tag name="KSO_WM_DIAGRAM_MAX_ITEMCNT" val="6"/>
  <p:tag name="KSO_WM_DIAGRAM_MIN_ITEMCNT" val="6"/>
  <p:tag name="KSO_WM_DIAGRAM_VIRTUALLY_FRAME" val="{&quot;height&quot;:382.4089660644531,&quot;left&quot;:54.75,&quot;top&quot;:116.24095003863958,&quot;width&quot;:850.514803149606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PRESET_TEXT" val="06"/>
  <p:tag name="KSO_WM_UNIT_FILL_TYPE" val="1"/>
  <p:tag name="KSO_WM_UNIT_FILL_FORE_SCHEMECOLOR_INDEX" val="5"/>
  <p:tag name="KSO_WM_UNIT_FILL_FORE_SCHEMECOLOR_INDEX_BRIGHTNESS" val="0"/>
  <p:tag name="KSO_WM_UNIT_USESOURCEFORMAT_APPLY" val="0"/>
</p:tagLst>
</file>

<file path=ppt/tags/tag194.xml><?xml version="1.0" encoding="utf-8"?>
<p:tagLst xmlns:p="http://schemas.openxmlformats.org/presentationml/2006/main">
  <p:tag name="KSO_WM_DIAGRAM_COLOR_TRICK" val="1"/>
  <p:tag name="KSO_WM_UNIT_HIGHLIGHT" val="0"/>
  <p:tag name="KSO_WM_UNIT_DIAGRAM_ISNUMVISUAL" val="0"/>
  <p:tag name="KSO_WM_DIAGRAM_GROUP_CODE" val="l1-1"/>
  <p:tag name="KSO_WM_TEMPLATE_CATEGORY" val="diagram"/>
  <p:tag name="KSO_WM_UNIT_LAYERLEVEL" val="1_1_1"/>
  <p:tag name="KSO_WM_BEAUTIFY_FLAG" val="#wm#"/>
  <p:tag name="KSO_WM_DIAGRAM_MAX_ITEMCNT" val="6"/>
  <p:tag name="KSO_WM_DIAGRAM_VIRTUALLY_FRAME" val="{&quot;height&quot;:382.4089660644531,&quot;left&quot;:54.75,&quot;top&quot;:116.24095003863958,&quot;width&quot;:850.5148031496062}"/>
  <p:tag name="KSO_WM_UNIT_SUBTYPE" val="a"/>
  <p:tag name="KSO_WM_UNIT_NOCLEAR" val="0"/>
  <p:tag name="KSO_WM_UNIT_VALUE" val="60"/>
  <p:tag name="KSO_WM_UNIT_COMPATIBLE" val="0"/>
  <p:tag name="KSO_WM_UNIT_DIAGRAM_ISREFERUNIT" val="0"/>
  <p:tag name="KSO_WM_UNIT_TYPE" val="l_h_f"/>
  <p:tag name="KSO_WM_UNIT_INDEX" val="1_6_1"/>
  <p:tag name="KSO_WM_UNIT_ID" val="diagram20233253_1*l_h_f*1_6_1"/>
  <p:tag name="KSO_WM_TEMPLATE_INDEX" val="20233253"/>
  <p:tag name="KSO_WM_TAG_VERSION" val="3.0"/>
  <p:tag name="KSO_WM_DIAGRAM_VERSION" val="3"/>
  <p:tag name="KSO_WM_DIAGRAM_COLOR_TEXT_CAN_REMOVE" val="n"/>
  <p:tag name="KSO_WM_DIAGRAM_MIN_ITEMCNT" val="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195.xml><?xml version="1.0" encoding="utf-8"?>
<p:tagLst xmlns:p="http://schemas.openxmlformats.org/presentationml/2006/main">
  <p:tag name="KSO_WM_SLIDE_ID" val="diagram20233253_1"/>
  <p:tag name="KSO_WM_TEMPLATE_SUBCATEGORY" val="0"/>
  <p:tag name="KSO_WM_TEMPLATE_MASTER_TYPE" val="0"/>
  <p:tag name="KSO_WM_TEMPLATE_COLOR_TYPE" val="0"/>
  <p:tag name="KSO_WM_SLIDE_TYPE" val="text"/>
  <p:tag name="KSO_WM_SLIDE_SUBTYPE" val="diag"/>
  <p:tag name="KSO_WM_SLIDE_ITEM_CNT" val="6"/>
  <p:tag name="KSO_WM_SLIDE_INDEX" val="1"/>
  <p:tag name="KSO_WM_SLIDE_SIZE" val="850.45*382.409"/>
  <p:tag name="KSO_WM_SLIDE_POSITION" val="54.75*116.225"/>
  <p:tag name="KSO_WM_DIAGRAM_GROUP_CODE" val="l1-1"/>
  <p:tag name="KSO_WM_SLIDE_DIAGTYPE" val="l"/>
  <p:tag name="KSO_WM_TAG_VERSION" val="3.0"/>
  <p:tag name="KSO_WM_BEAUTIFY_FLAG" val="#wm#"/>
  <p:tag name="KSO_WM_TEMPLATE_CATEGORY" val="diagram"/>
  <p:tag name="KSO_WM_TEMPLATE_INDEX" val="20233251"/>
  <p:tag name="KSO_WM_SLIDE_LAYOUT" val="a_l"/>
  <p:tag name="KSO_WM_SLIDE_LAYOUT_CNT" val="1_1"/>
  <p:tag name="KSO_WM_SPECIAL_SOURCE" val="bdnull"/>
</p:tagLst>
</file>

<file path=ppt/tags/tag19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253_1*a*1"/>
  <p:tag name="KSO_WM_TEMPLATE_CATEGORY" val="diagram"/>
  <p:tag name="KSO_WM_TEMPLATE_INDEX" val="20233253"/>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19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53_1*l_h_i*1_1_1"/>
  <p:tag name="KSO_WM_TEMPLATE_CATEGORY" val="diagram"/>
  <p:tag name="KSO_WM_TEMPLATE_INDEX" val="20233253"/>
  <p:tag name="KSO_WM_UNIT_LAYERLEVEL" val="1_1_1"/>
  <p:tag name="KSO_WM_TAG_VERSION" val="3.0"/>
  <p:tag name="KSO_WM_BEAUTIFY_FLAG" val="#wm#"/>
  <p:tag name="KSO_WM_DIAGRAM_MAX_ITEMCNT" val="6"/>
  <p:tag name="KSO_WM_DIAGRAM_MIN_ITEMCNT" val="6"/>
  <p:tag name="KSO_WM_DIAGRAM_VIRTUALLY_FRAME" val="{&quot;height&quot;:382.4089660644531,&quot;left&quot;:54.75,&quot;top&quot;:116.24095003863958,&quot;width&quot;:850.514803149606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PRESET_TEXT" val="01"/>
  <p:tag name="KSO_WM_UNIT_FILL_TYPE" val="1"/>
  <p:tag name="KSO_WM_UNIT_FILL_FORE_SCHEMECOLOR_INDEX" val="5"/>
  <p:tag name="KSO_WM_UNIT_FILL_FORE_SCHEMECOLOR_INDEX_BRIGHTNESS" val="0"/>
  <p:tag name="KSO_WM_UNIT_USESOURCEFORMAT_APPLY" val="0"/>
</p:tagLst>
</file>

<file path=ppt/tags/tag198.xml><?xml version="1.0" encoding="utf-8"?>
<p:tagLst xmlns:p="http://schemas.openxmlformats.org/presentationml/2006/main">
  <p:tag name="KSO_WM_DIAGRAM_COLOR_TRICK" val="1"/>
  <p:tag name="KSO_WM_UNIT_HIGHLIGHT" val="0"/>
  <p:tag name="KSO_WM_UNIT_DIAGRAM_ISNUMVISUAL" val="0"/>
  <p:tag name="KSO_WM_DIAGRAM_GROUP_CODE" val="l1-1"/>
  <p:tag name="KSO_WM_TEMPLATE_CATEGORY" val="diagram"/>
  <p:tag name="KSO_WM_UNIT_LAYERLEVEL" val="1_1_1"/>
  <p:tag name="KSO_WM_BEAUTIFY_FLAG" val="#wm#"/>
  <p:tag name="KSO_WM_DIAGRAM_MAX_ITEMCNT" val="6"/>
  <p:tag name="KSO_WM_DIAGRAM_VIRTUALLY_FRAME" val="{&quot;height&quot;:382.4089660644531,&quot;left&quot;:54.75,&quot;top&quot;:116.24095003863958,&quot;width&quot;:850.5148031496062}"/>
  <p:tag name="KSO_WM_UNIT_SUBTYPE" val="a"/>
  <p:tag name="KSO_WM_UNIT_NOCLEAR" val="0"/>
  <p:tag name="KSO_WM_UNIT_VALUE" val="60"/>
  <p:tag name="KSO_WM_UNIT_COMPATIBLE" val="0"/>
  <p:tag name="KSO_WM_UNIT_DIAGRAM_ISREFERUNIT" val="0"/>
  <p:tag name="KSO_WM_UNIT_TYPE" val="l_h_f"/>
  <p:tag name="KSO_WM_UNIT_INDEX" val="1_1_1"/>
  <p:tag name="KSO_WM_UNIT_ID" val="diagram20233253_1*l_h_f*1_1_1"/>
  <p:tag name="KSO_WM_TEMPLATE_INDEX" val="20233253"/>
  <p:tag name="KSO_WM_TAG_VERSION" val="3.0"/>
  <p:tag name="KSO_WM_DIAGRAM_VERSION" val="3"/>
  <p:tag name="KSO_WM_DIAGRAM_COLOR_TEXT_CAN_REMOVE" val="n"/>
  <p:tag name="KSO_WM_DIAGRAM_MIN_ITEMCNT" val="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19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253_1*l_h_i*1_3_1"/>
  <p:tag name="KSO_WM_TEMPLATE_CATEGORY" val="diagram"/>
  <p:tag name="KSO_WM_TEMPLATE_INDEX" val="20233253"/>
  <p:tag name="KSO_WM_UNIT_LAYERLEVEL" val="1_1_1"/>
  <p:tag name="KSO_WM_TAG_VERSION" val="3.0"/>
  <p:tag name="KSO_WM_BEAUTIFY_FLAG" val="#wm#"/>
  <p:tag name="KSO_WM_DIAGRAM_MAX_ITEMCNT" val="6"/>
  <p:tag name="KSO_WM_DIAGRAM_MIN_ITEMCNT" val="6"/>
  <p:tag name="KSO_WM_DIAGRAM_VIRTUALLY_FRAME" val="{&quot;height&quot;:382.4089660644531,&quot;left&quot;:54.75,&quot;top&quot;:116.24095003863958,&quot;width&quot;:850.514803149606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PRESET_TEXT" val="03"/>
  <p:tag name="KSO_WM_UNIT_FILL_TYPE" val="1"/>
  <p:tag name="KSO_WM_UNIT_FILL_FORE_SCHEMECOLOR_INDEX" val="5"/>
  <p:tag name="KSO_WM_UNIT_FILL_FORE_SCHEMECOLOR_INDEX_BRIGHTNESS" val="0"/>
  <p:tag name="KSO_WM_UNIT_USESOURCEFORMAT_APPLY" val="0"/>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DIAGRAM_COLOR_TRICK" val="1"/>
  <p:tag name="KSO_WM_UNIT_HIGHLIGHT" val="0"/>
  <p:tag name="KSO_WM_UNIT_DIAGRAM_ISNUMVISUAL" val="0"/>
  <p:tag name="KSO_WM_DIAGRAM_GROUP_CODE" val="l1-1"/>
  <p:tag name="KSO_WM_TEMPLATE_CATEGORY" val="diagram"/>
  <p:tag name="KSO_WM_UNIT_LAYERLEVEL" val="1_1_1"/>
  <p:tag name="KSO_WM_BEAUTIFY_FLAG" val="#wm#"/>
  <p:tag name="KSO_WM_DIAGRAM_MAX_ITEMCNT" val="6"/>
  <p:tag name="KSO_WM_DIAGRAM_VIRTUALLY_FRAME" val="{&quot;height&quot;:382.4089660644531,&quot;left&quot;:54.75,&quot;top&quot;:116.24095003863958,&quot;width&quot;:850.5148031496062}"/>
  <p:tag name="KSO_WM_UNIT_SUBTYPE" val="a"/>
  <p:tag name="KSO_WM_UNIT_NOCLEAR" val="0"/>
  <p:tag name="KSO_WM_UNIT_VALUE" val="60"/>
  <p:tag name="KSO_WM_UNIT_COMPATIBLE" val="0"/>
  <p:tag name="KSO_WM_UNIT_DIAGRAM_ISREFERUNIT" val="0"/>
  <p:tag name="KSO_WM_UNIT_TYPE" val="l_h_f"/>
  <p:tag name="KSO_WM_UNIT_INDEX" val="1_3_1"/>
  <p:tag name="KSO_WM_UNIT_ID" val="diagram20233253_1*l_h_f*1_3_1"/>
  <p:tag name="KSO_WM_TEMPLATE_INDEX" val="20233253"/>
  <p:tag name="KSO_WM_TAG_VERSION" val="3.0"/>
  <p:tag name="KSO_WM_DIAGRAM_VERSION" val="3"/>
  <p:tag name="KSO_WM_DIAGRAM_COLOR_TEXT_CAN_REMOVE" val="n"/>
  <p:tag name="KSO_WM_DIAGRAM_MIN_ITEMCNT" val="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20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33253_1*l_h_i*1_5_1"/>
  <p:tag name="KSO_WM_TEMPLATE_CATEGORY" val="diagram"/>
  <p:tag name="KSO_WM_TEMPLATE_INDEX" val="20233253"/>
  <p:tag name="KSO_WM_UNIT_LAYERLEVEL" val="1_1_1"/>
  <p:tag name="KSO_WM_TAG_VERSION" val="3.0"/>
  <p:tag name="KSO_WM_BEAUTIFY_FLAG" val="#wm#"/>
  <p:tag name="KSO_WM_DIAGRAM_MAX_ITEMCNT" val="6"/>
  <p:tag name="KSO_WM_DIAGRAM_MIN_ITEMCNT" val="6"/>
  <p:tag name="KSO_WM_DIAGRAM_VIRTUALLY_FRAME" val="{&quot;height&quot;:382.4089660644531,&quot;left&quot;:54.75,&quot;top&quot;:116.24095003863958,&quot;width&quot;:850.514803149606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PRESET_TEXT" val="05"/>
  <p:tag name="KSO_WM_UNIT_FILL_TYPE" val="1"/>
  <p:tag name="KSO_WM_UNIT_FILL_FORE_SCHEMECOLOR_INDEX" val="5"/>
  <p:tag name="KSO_WM_UNIT_FILL_FORE_SCHEMECOLOR_INDEX_BRIGHTNESS" val="0"/>
  <p:tag name="KSO_WM_UNIT_USESOURCEFORMAT_APPLY" val="0"/>
</p:tagLst>
</file>

<file path=ppt/tags/tag202.xml><?xml version="1.0" encoding="utf-8"?>
<p:tagLst xmlns:p="http://schemas.openxmlformats.org/presentationml/2006/main">
  <p:tag name="KSO_WM_DIAGRAM_COLOR_TRICK" val="1"/>
  <p:tag name="KSO_WM_UNIT_HIGHLIGHT" val="0"/>
  <p:tag name="KSO_WM_UNIT_DIAGRAM_ISNUMVISUAL" val="0"/>
  <p:tag name="KSO_WM_DIAGRAM_GROUP_CODE" val="l1-1"/>
  <p:tag name="KSO_WM_TEMPLATE_CATEGORY" val="diagram"/>
  <p:tag name="KSO_WM_UNIT_LAYERLEVEL" val="1_1_1"/>
  <p:tag name="KSO_WM_BEAUTIFY_FLAG" val="#wm#"/>
  <p:tag name="KSO_WM_DIAGRAM_MAX_ITEMCNT" val="6"/>
  <p:tag name="KSO_WM_DIAGRAM_VIRTUALLY_FRAME" val="{&quot;height&quot;:382.4089660644531,&quot;left&quot;:54.75,&quot;top&quot;:116.24095003863958,&quot;width&quot;:850.5148031496062}"/>
  <p:tag name="KSO_WM_UNIT_SUBTYPE" val="a"/>
  <p:tag name="KSO_WM_UNIT_NOCLEAR" val="0"/>
  <p:tag name="KSO_WM_UNIT_VALUE" val="60"/>
  <p:tag name="KSO_WM_UNIT_COMPATIBLE" val="0"/>
  <p:tag name="KSO_WM_UNIT_DIAGRAM_ISREFERUNIT" val="0"/>
  <p:tag name="KSO_WM_UNIT_TYPE" val="l_h_f"/>
  <p:tag name="KSO_WM_UNIT_INDEX" val="1_5_1"/>
  <p:tag name="KSO_WM_UNIT_ID" val="diagram20233253_1*l_h_f*1_5_1"/>
  <p:tag name="KSO_WM_TEMPLATE_INDEX" val="20233253"/>
  <p:tag name="KSO_WM_TAG_VERSION" val="3.0"/>
  <p:tag name="KSO_WM_DIAGRAM_VERSION" val="3"/>
  <p:tag name="KSO_WM_DIAGRAM_COLOR_TEXT_CAN_REMOVE" val="n"/>
  <p:tag name="KSO_WM_DIAGRAM_MIN_ITEMCNT" val="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20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53_1*l_h_i*1_2_1"/>
  <p:tag name="KSO_WM_TEMPLATE_CATEGORY" val="diagram"/>
  <p:tag name="KSO_WM_TEMPLATE_INDEX" val="20233253"/>
  <p:tag name="KSO_WM_UNIT_LAYERLEVEL" val="1_1_1"/>
  <p:tag name="KSO_WM_TAG_VERSION" val="3.0"/>
  <p:tag name="KSO_WM_BEAUTIFY_FLAG" val="#wm#"/>
  <p:tag name="KSO_WM_DIAGRAM_MAX_ITEMCNT" val="6"/>
  <p:tag name="KSO_WM_DIAGRAM_MIN_ITEMCNT" val="6"/>
  <p:tag name="KSO_WM_DIAGRAM_VIRTUALLY_FRAME" val="{&quot;height&quot;:382.4089660644531,&quot;left&quot;:54.75,&quot;top&quot;:116.24095003863958,&quot;width&quot;:850.514803149606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PRESET_TEXT" val="02"/>
  <p:tag name="KSO_WM_UNIT_FILL_TYPE" val="1"/>
  <p:tag name="KSO_WM_UNIT_FILL_FORE_SCHEMECOLOR_INDEX" val="5"/>
  <p:tag name="KSO_WM_UNIT_FILL_FORE_SCHEMECOLOR_INDEX_BRIGHTNESS" val="0"/>
  <p:tag name="KSO_WM_UNIT_USESOURCEFORMAT_APPLY" val="0"/>
</p:tagLst>
</file>

<file path=ppt/tags/tag204.xml><?xml version="1.0" encoding="utf-8"?>
<p:tagLst xmlns:p="http://schemas.openxmlformats.org/presentationml/2006/main">
  <p:tag name="KSO_WM_DIAGRAM_COLOR_TRICK" val="1"/>
  <p:tag name="KSO_WM_UNIT_HIGHLIGHT" val="0"/>
  <p:tag name="KSO_WM_UNIT_DIAGRAM_ISNUMVISUAL" val="0"/>
  <p:tag name="KSO_WM_DIAGRAM_GROUP_CODE" val="l1-1"/>
  <p:tag name="KSO_WM_TEMPLATE_CATEGORY" val="diagram"/>
  <p:tag name="KSO_WM_UNIT_LAYERLEVEL" val="1_1_1"/>
  <p:tag name="KSO_WM_BEAUTIFY_FLAG" val="#wm#"/>
  <p:tag name="KSO_WM_DIAGRAM_MAX_ITEMCNT" val="6"/>
  <p:tag name="KSO_WM_DIAGRAM_VIRTUALLY_FRAME" val="{&quot;height&quot;:382.4089660644531,&quot;left&quot;:54.75,&quot;top&quot;:116.24095003863958,&quot;width&quot;:850.5148031496062}"/>
  <p:tag name="KSO_WM_UNIT_SUBTYPE" val="a"/>
  <p:tag name="KSO_WM_UNIT_NOCLEAR" val="0"/>
  <p:tag name="KSO_WM_UNIT_VALUE" val="60"/>
  <p:tag name="KSO_WM_UNIT_COMPATIBLE" val="0"/>
  <p:tag name="KSO_WM_UNIT_DIAGRAM_ISREFERUNIT" val="0"/>
  <p:tag name="KSO_WM_UNIT_TYPE" val="l_h_f"/>
  <p:tag name="KSO_WM_UNIT_INDEX" val="1_2_1"/>
  <p:tag name="KSO_WM_UNIT_ID" val="diagram20233253_1*l_h_f*1_2_1"/>
  <p:tag name="KSO_WM_TEMPLATE_INDEX" val="20233253"/>
  <p:tag name="KSO_WM_TAG_VERSION" val="3.0"/>
  <p:tag name="KSO_WM_DIAGRAM_VERSION" val="3"/>
  <p:tag name="KSO_WM_DIAGRAM_COLOR_TEXT_CAN_REMOVE" val="n"/>
  <p:tag name="KSO_WM_DIAGRAM_MIN_ITEMCNT" val="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20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3253_1*l_h_i*1_4_1"/>
  <p:tag name="KSO_WM_TEMPLATE_CATEGORY" val="diagram"/>
  <p:tag name="KSO_WM_TEMPLATE_INDEX" val="20233253"/>
  <p:tag name="KSO_WM_UNIT_LAYERLEVEL" val="1_1_1"/>
  <p:tag name="KSO_WM_TAG_VERSION" val="3.0"/>
  <p:tag name="KSO_WM_BEAUTIFY_FLAG" val="#wm#"/>
  <p:tag name="KSO_WM_DIAGRAM_MAX_ITEMCNT" val="6"/>
  <p:tag name="KSO_WM_DIAGRAM_MIN_ITEMCNT" val="6"/>
  <p:tag name="KSO_WM_DIAGRAM_VIRTUALLY_FRAME" val="{&quot;height&quot;:382.4089660644531,&quot;left&quot;:54.75,&quot;top&quot;:116.24095003863958,&quot;width&quot;:850.514803149606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PRESET_TEXT" val="04"/>
  <p:tag name="KSO_WM_UNIT_FILL_TYPE" val="1"/>
  <p:tag name="KSO_WM_UNIT_FILL_FORE_SCHEMECOLOR_INDEX" val="5"/>
  <p:tag name="KSO_WM_UNIT_FILL_FORE_SCHEMECOLOR_INDEX_BRIGHTNESS" val="0"/>
  <p:tag name="KSO_WM_UNIT_USESOURCEFORMAT_APPLY" val="0"/>
</p:tagLst>
</file>

<file path=ppt/tags/tag206.xml><?xml version="1.0" encoding="utf-8"?>
<p:tagLst xmlns:p="http://schemas.openxmlformats.org/presentationml/2006/main">
  <p:tag name="KSO_WM_DIAGRAM_COLOR_TRICK" val="1"/>
  <p:tag name="KSO_WM_UNIT_HIGHLIGHT" val="0"/>
  <p:tag name="KSO_WM_UNIT_DIAGRAM_ISNUMVISUAL" val="0"/>
  <p:tag name="KSO_WM_DIAGRAM_GROUP_CODE" val="l1-1"/>
  <p:tag name="KSO_WM_TEMPLATE_CATEGORY" val="diagram"/>
  <p:tag name="KSO_WM_UNIT_LAYERLEVEL" val="1_1_1"/>
  <p:tag name="KSO_WM_BEAUTIFY_FLAG" val="#wm#"/>
  <p:tag name="KSO_WM_DIAGRAM_MAX_ITEMCNT" val="6"/>
  <p:tag name="KSO_WM_DIAGRAM_VIRTUALLY_FRAME" val="{&quot;height&quot;:382.4089660644531,&quot;left&quot;:54.75,&quot;top&quot;:116.24095003863958,&quot;width&quot;:850.5148031496062}"/>
  <p:tag name="KSO_WM_UNIT_SUBTYPE" val="a"/>
  <p:tag name="KSO_WM_UNIT_NOCLEAR" val="0"/>
  <p:tag name="KSO_WM_UNIT_VALUE" val="60"/>
  <p:tag name="KSO_WM_UNIT_COMPATIBLE" val="0"/>
  <p:tag name="KSO_WM_UNIT_DIAGRAM_ISREFERUNIT" val="0"/>
  <p:tag name="KSO_WM_UNIT_TYPE" val="l_h_f"/>
  <p:tag name="KSO_WM_UNIT_INDEX" val="1_4_1"/>
  <p:tag name="KSO_WM_UNIT_ID" val="diagram20233253_1*l_h_f*1_4_1"/>
  <p:tag name="KSO_WM_TEMPLATE_INDEX" val="20233253"/>
  <p:tag name="KSO_WM_TAG_VERSION" val="3.0"/>
  <p:tag name="KSO_WM_DIAGRAM_VERSION" val="3"/>
  <p:tag name="KSO_WM_DIAGRAM_COLOR_TEXT_CAN_REMOVE" val="n"/>
  <p:tag name="KSO_WM_DIAGRAM_MIN_ITEMCNT" val="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20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33253_1*l_h_i*1_6_1"/>
  <p:tag name="KSO_WM_TEMPLATE_CATEGORY" val="diagram"/>
  <p:tag name="KSO_WM_TEMPLATE_INDEX" val="20233253"/>
  <p:tag name="KSO_WM_UNIT_LAYERLEVEL" val="1_1_1"/>
  <p:tag name="KSO_WM_TAG_VERSION" val="3.0"/>
  <p:tag name="KSO_WM_BEAUTIFY_FLAG" val="#wm#"/>
  <p:tag name="KSO_WM_DIAGRAM_MAX_ITEMCNT" val="6"/>
  <p:tag name="KSO_WM_DIAGRAM_MIN_ITEMCNT" val="6"/>
  <p:tag name="KSO_WM_DIAGRAM_VIRTUALLY_FRAME" val="{&quot;height&quot;:382.4089660644531,&quot;left&quot;:54.75,&quot;top&quot;:116.24095003863958,&quot;width&quot;:850.514803149606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PRESET_TEXT" val="06"/>
  <p:tag name="KSO_WM_UNIT_FILL_TYPE" val="1"/>
  <p:tag name="KSO_WM_UNIT_FILL_FORE_SCHEMECOLOR_INDEX" val="5"/>
  <p:tag name="KSO_WM_UNIT_FILL_FORE_SCHEMECOLOR_INDEX_BRIGHTNESS" val="0"/>
  <p:tag name="KSO_WM_UNIT_USESOURCEFORMAT_APPLY" val="0"/>
</p:tagLst>
</file>

<file path=ppt/tags/tag208.xml><?xml version="1.0" encoding="utf-8"?>
<p:tagLst xmlns:p="http://schemas.openxmlformats.org/presentationml/2006/main">
  <p:tag name="KSO_WM_DIAGRAM_COLOR_TRICK" val="1"/>
  <p:tag name="KSO_WM_UNIT_HIGHLIGHT" val="0"/>
  <p:tag name="KSO_WM_UNIT_DIAGRAM_ISNUMVISUAL" val="0"/>
  <p:tag name="KSO_WM_DIAGRAM_GROUP_CODE" val="l1-1"/>
  <p:tag name="KSO_WM_TEMPLATE_CATEGORY" val="diagram"/>
  <p:tag name="KSO_WM_UNIT_LAYERLEVEL" val="1_1_1"/>
  <p:tag name="KSO_WM_BEAUTIFY_FLAG" val="#wm#"/>
  <p:tag name="KSO_WM_DIAGRAM_MAX_ITEMCNT" val="6"/>
  <p:tag name="KSO_WM_DIAGRAM_VIRTUALLY_FRAME" val="{&quot;height&quot;:382.4089660644531,&quot;left&quot;:54.75,&quot;top&quot;:116.24095003863958,&quot;width&quot;:850.5148031496062}"/>
  <p:tag name="KSO_WM_UNIT_SUBTYPE" val="a"/>
  <p:tag name="KSO_WM_UNIT_NOCLEAR" val="0"/>
  <p:tag name="KSO_WM_UNIT_VALUE" val="60"/>
  <p:tag name="KSO_WM_UNIT_COMPATIBLE" val="0"/>
  <p:tag name="KSO_WM_UNIT_DIAGRAM_ISREFERUNIT" val="0"/>
  <p:tag name="KSO_WM_UNIT_TYPE" val="l_h_f"/>
  <p:tag name="KSO_WM_UNIT_INDEX" val="1_6_1"/>
  <p:tag name="KSO_WM_UNIT_ID" val="diagram20233253_1*l_h_f*1_6_1"/>
  <p:tag name="KSO_WM_TEMPLATE_INDEX" val="20233253"/>
  <p:tag name="KSO_WM_TAG_VERSION" val="3.0"/>
  <p:tag name="KSO_WM_DIAGRAM_VERSION" val="3"/>
  <p:tag name="KSO_WM_DIAGRAM_COLOR_TEXT_CAN_REMOVE" val="n"/>
  <p:tag name="KSO_WM_DIAGRAM_MIN_ITEMCNT" val="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209.xml><?xml version="1.0" encoding="utf-8"?>
<p:tagLst xmlns:p="http://schemas.openxmlformats.org/presentationml/2006/main">
  <p:tag name="KSO_WM_SLIDE_ID" val="diagram20233253_1"/>
  <p:tag name="KSO_WM_TEMPLATE_SUBCATEGORY" val="0"/>
  <p:tag name="KSO_WM_TEMPLATE_MASTER_TYPE" val="0"/>
  <p:tag name="KSO_WM_TEMPLATE_COLOR_TYPE" val="0"/>
  <p:tag name="KSO_WM_SLIDE_TYPE" val="text"/>
  <p:tag name="KSO_WM_SLIDE_SUBTYPE" val="diag"/>
  <p:tag name="KSO_WM_SLIDE_ITEM_CNT" val="6"/>
  <p:tag name="KSO_WM_SLIDE_INDEX" val="1"/>
  <p:tag name="KSO_WM_SLIDE_SIZE" val="850.45*382.409"/>
  <p:tag name="KSO_WM_SLIDE_POSITION" val="54.75*116.225"/>
  <p:tag name="KSO_WM_DIAGRAM_GROUP_CODE" val="l1-1"/>
  <p:tag name="KSO_WM_SLIDE_DIAGTYPE" val="l"/>
  <p:tag name="KSO_WM_TAG_VERSION" val="3.0"/>
  <p:tag name="KSO_WM_BEAUTIFY_FLAG" val="#wm#"/>
  <p:tag name="KSO_WM_TEMPLATE_CATEGORY" val="diagram"/>
  <p:tag name="KSO_WM_TEMPLATE_INDEX" val="20233251"/>
  <p:tag name="KSO_WM_SLIDE_LAYOUT" val="a_l"/>
  <p:tag name="KSO_WM_SLIDE_LAYOUT_CNT" val="1_1"/>
  <p:tag name="KSO_WM_SPECIAL_SOURCE" val="bdnull"/>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253_1*a*1"/>
  <p:tag name="KSO_WM_TEMPLATE_CATEGORY" val="diagram"/>
  <p:tag name="KSO_WM_TEMPLATE_INDEX" val="20233253"/>
  <p:tag name="KSO_WM_UNIT_LAYERLEVEL" val="1"/>
  <p:tag name="KSO_WM_TAG_VERSION" val="3.0"/>
  <p:tag name="KSO_WM_BEAUTIFY_FLAG" val="#wm#"/>
  <p:tag name="KSO_WM_UNIT_VALUE" val="29"/>
  <p:tag name="KSO_WM_UNIT_PRESET_TEXT" val="单击此处添加标题"/>
  <p:tag name="KSO_WM_UNIT_TEXT_FILL_FORE_SCHEMECOLOR_INDEX" val="15"/>
  <p:tag name="KSO_WM_UNIT_TEXT_FILL_TYPE" val="1"/>
  <p:tag name="KSO_WM_UNIT_USESOURCEFORMAT_APPLY" val="0"/>
</p:tagLst>
</file>

<file path=ppt/tags/tag21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53_1*l_h_i*1_1_1"/>
  <p:tag name="KSO_WM_TEMPLATE_CATEGORY" val="diagram"/>
  <p:tag name="KSO_WM_TEMPLATE_INDEX" val="20233253"/>
  <p:tag name="KSO_WM_UNIT_LAYERLEVEL" val="1_1_1"/>
  <p:tag name="KSO_WM_TAG_VERSION" val="3.0"/>
  <p:tag name="KSO_WM_BEAUTIFY_FLAG" val="#wm#"/>
  <p:tag name="KSO_WM_DIAGRAM_MAX_ITEMCNT" val="6"/>
  <p:tag name="KSO_WM_DIAGRAM_MIN_ITEMCNT" val="6"/>
  <p:tag name="KSO_WM_DIAGRAM_VIRTUALLY_FRAME" val="{&quot;height&quot;:394.7062153156911,&quot;left&quot;:54.75,&quot;top&quot;:116.24095003863958,&quot;width&quot;:870.864803149606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PRESET_TEXT" val="01"/>
  <p:tag name="KSO_WM_UNIT_FILL_TYPE" val="1"/>
  <p:tag name="KSO_WM_UNIT_FILL_FORE_SCHEMECOLOR_INDEX" val="5"/>
  <p:tag name="KSO_WM_UNIT_FILL_FORE_SCHEMECOLOR_INDEX_BRIGHTNESS" val="0"/>
  <p:tag name="KSO_WM_UNIT_USESOURCEFORMAT_APPLY" val="0"/>
</p:tagLst>
</file>

<file path=ppt/tags/tag212.xml><?xml version="1.0" encoding="utf-8"?>
<p:tagLst xmlns:p="http://schemas.openxmlformats.org/presentationml/2006/main">
  <p:tag name="KSO_WM_DIAGRAM_COLOR_TRICK" val="1"/>
  <p:tag name="KSO_WM_UNIT_HIGHLIGHT" val="0"/>
  <p:tag name="KSO_WM_UNIT_DIAGRAM_ISNUMVISUAL" val="0"/>
  <p:tag name="KSO_WM_DIAGRAM_GROUP_CODE" val="l1-1"/>
  <p:tag name="KSO_WM_TEMPLATE_CATEGORY" val="diagram"/>
  <p:tag name="KSO_WM_UNIT_LAYERLEVEL" val="1_1_1"/>
  <p:tag name="KSO_WM_BEAUTIFY_FLAG" val="#wm#"/>
  <p:tag name="KSO_WM_DIAGRAM_MAX_ITEMCNT" val="6"/>
  <p:tag name="KSO_WM_DIAGRAM_VIRTUALLY_FRAME" val="{&quot;height&quot;:394.7062153156911,&quot;left&quot;:54.75,&quot;top&quot;:116.24095003863958,&quot;width&quot;:870.8648031496062}"/>
  <p:tag name="KSO_WM_UNIT_SUBTYPE" val="a"/>
  <p:tag name="KSO_WM_UNIT_NOCLEAR" val="0"/>
  <p:tag name="KSO_WM_UNIT_VALUE" val="60"/>
  <p:tag name="KSO_WM_UNIT_COMPATIBLE" val="0"/>
  <p:tag name="KSO_WM_UNIT_DIAGRAM_ISREFERUNIT" val="0"/>
  <p:tag name="KSO_WM_UNIT_TYPE" val="l_h_f"/>
  <p:tag name="KSO_WM_UNIT_INDEX" val="1_1_1"/>
  <p:tag name="KSO_WM_UNIT_ID" val="diagram20233253_1*l_h_f*1_1_1"/>
  <p:tag name="KSO_WM_TEMPLATE_INDEX" val="20233253"/>
  <p:tag name="KSO_WM_TAG_VERSION" val="3.0"/>
  <p:tag name="KSO_WM_DIAGRAM_VERSION" val="3"/>
  <p:tag name="KSO_WM_DIAGRAM_COLOR_TEXT_CAN_REMOVE" val="n"/>
  <p:tag name="KSO_WM_DIAGRAM_MIN_ITEMCNT" val="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21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253_1*l_h_i*1_3_1"/>
  <p:tag name="KSO_WM_TEMPLATE_CATEGORY" val="diagram"/>
  <p:tag name="KSO_WM_TEMPLATE_INDEX" val="20233253"/>
  <p:tag name="KSO_WM_UNIT_LAYERLEVEL" val="1_1_1"/>
  <p:tag name="KSO_WM_TAG_VERSION" val="3.0"/>
  <p:tag name="KSO_WM_BEAUTIFY_FLAG" val="#wm#"/>
  <p:tag name="KSO_WM_DIAGRAM_MAX_ITEMCNT" val="6"/>
  <p:tag name="KSO_WM_DIAGRAM_MIN_ITEMCNT" val="6"/>
  <p:tag name="KSO_WM_DIAGRAM_VIRTUALLY_FRAME" val="{&quot;height&quot;:394.7062153156911,&quot;left&quot;:54.75,&quot;top&quot;:116.24095003863958,&quot;width&quot;:870.864803149606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PRESET_TEXT" val="03"/>
  <p:tag name="KSO_WM_UNIT_FILL_TYPE" val="1"/>
  <p:tag name="KSO_WM_UNIT_FILL_FORE_SCHEMECOLOR_INDEX" val="5"/>
  <p:tag name="KSO_WM_UNIT_FILL_FORE_SCHEMECOLOR_INDEX_BRIGHTNESS" val="0"/>
  <p:tag name="KSO_WM_UNIT_USESOURCEFORMAT_APPLY" val="0"/>
</p:tagLst>
</file>

<file path=ppt/tags/tag214.xml><?xml version="1.0" encoding="utf-8"?>
<p:tagLst xmlns:p="http://schemas.openxmlformats.org/presentationml/2006/main">
  <p:tag name="KSO_WM_DIAGRAM_COLOR_TRICK" val="1"/>
  <p:tag name="KSO_WM_UNIT_HIGHLIGHT" val="0"/>
  <p:tag name="KSO_WM_UNIT_DIAGRAM_ISNUMVISUAL" val="0"/>
  <p:tag name="KSO_WM_DIAGRAM_GROUP_CODE" val="l1-1"/>
  <p:tag name="KSO_WM_TEMPLATE_CATEGORY" val="diagram"/>
  <p:tag name="KSO_WM_UNIT_LAYERLEVEL" val="1_1_1"/>
  <p:tag name="KSO_WM_BEAUTIFY_FLAG" val="#wm#"/>
  <p:tag name="KSO_WM_DIAGRAM_MAX_ITEMCNT" val="6"/>
  <p:tag name="KSO_WM_DIAGRAM_VIRTUALLY_FRAME" val="{&quot;height&quot;:394.7062153156911,&quot;left&quot;:54.75,&quot;top&quot;:116.24095003863958,&quot;width&quot;:870.8648031496062}"/>
  <p:tag name="KSO_WM_UNIT_SUBTYPE" val="a"/>
  <p:tag name="KSO_WM_UNIT_NOCLEAR" val="0"/>
  <p:tag name="KSO_WM_UNIT_VALUE" val="60"/>
  <p:tag name="KSO_WM_UNIT_COMPATIBLE" val="0"/>
  <p:tag name="KSO_WM_UNIT_DIAGRAM_ISREFERUNIT" val="0"/>
  <p:tag name="KSO_WM_UNIT_TYPE" val="l_h_f"/>
  <p:tag name="KSO_WM_UNIT_INDEX" val="1_3_1"/>
  <p:tag name="KSO_WM_UNIT_ID" val="diagram20233253_1*l_h_f*1_3_1"/>
  <p:tag name="KSO_WM_TEMPLATE_INDEX" val="20233253"/>
  <p:tag name="KSO_WM_TAG_VERSION" val="3.0"/>
  <p:tag name="KSO_WM_DIAGRAM_VERSION" val="3"/>
  <p:tag name="KSO_WM_DIAGRAM_COLOR_TEXT_CAN_REMOVE" val="n"/>
  <p:tag name="KSO_WM_DIAGRAM_MIN_ITEMCNT" val="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21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33253_1*l_h_i*1_5_1"/>
  <p:tag name="KSO_WM_TEMPLATE_CATEGORY" val="diagram"/>
  <p:tag name="KSO_WM_TEMPLATE_INDEX" val="20233253"/>
  <p:tag name="KSO_WM_UNIT_LAYERLEVEL" val="1_1_1"/>
  <p:tag name="KSO_WM_TAG_VERSION" val="3.0"/>
  <p:tag name="KSO_WM_BEAUTIFY_FLAG" val="#wm#"/>
  <p:tag name="KSO_WM_DIAGRAM_MAX_ITEMCNT" val="6"/>
  <p:tag name="KSO_WM_DIAGRAM_MIN_ITEMCNT" val="6"/>
  <p:tag name="KSO_WM_DIAGRAM_VIRTUALLY_FRAME" val="{&quot;height&quot;:394.7062153156911,&quot;left&quot;:54.75,&quot;top&quot;:116.24095003863958,&quot;width&quot;:870.864803149606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PRESET_TEXT" val="05"/>
  <p:tag name="KSO_WM_UNIT_FILL_TYPE" val="1"/>
  <p:tag name="KSO_WM_UNIT_FILL_FORE_SCHEMECOLOR_INDEX" val="5"/>
  <p:tag name="KSO_WM_UNIT_FILL_FORE_SCHEMECOLOR_INDEX_BRIGHTNESS" val="0"/>
  <p:tag name="KSO_WM_UNIT_USESOURCEFORMAT_APPLY" val="0"/>
</p:tagLst>
</file>

<file path=ppt/tags/tag216.xml><?xml version="1.0" encoding="utf-8"?>
<p:tagLst xmlns:p="http://schemas.openxmlformats.org/presentationml/2006/main">
  <p:tag name="KSO_WM_DIAGRAM_COLOR_TRICK" val="1"/>
  <p:tag name="KSO_WM_UNIT_HIGHLIGHT" val="0"/>
  <p:tag name="KSO_WM_UNIT_DIAGRAM_ISNUMVISUAL" val="0"/>
  <p:tag name="KSO_WM_DIAGRAM_GROUP_CODE" val="l1-1"/>
  <p:tag name="KSO_WM_TEMPLATE_CATEGORY" val="diagram"/>
  <p:tag name="KSO_WM_UNIT_LAYERLEVEL" val="1_1_1"/>
  <p:tag name="KSO_WM_BEAUTIFY_FLAG" val="#wm#"/>
  <p:tag name="KSO_WM_DIAGRAM_MAX_ITEMCNT" val="6"/>
  <p:tag name="KSO_WM_DIAGRAM_VIRTUALLY_FRAME" val="{&quot;height&quot;:394.7062153156911,&quot;left&quot;:54.75,&quot;top&quot;:116.24095003863958,&quot;width&quot;:870.8648031496062}"/>
  <p:tag name="KSO_WM_UNIT_SUBTYPE" val="a"/>
  <p:tag name="KSO_WM_UNIT_NOCLEAR" val="0"/>
  <p:tag name="KSO_WM_UNIT_VALUE" val="60"/>
  <p:tag name="KSO_WM_UNIT_COMPATIBLE" val="0"/>
  <p:tag name="KSO_WM_UNIT_DIAGRAM_ISREFERUNIT" val="0"/>
  <p:tag name="KSO_WM_UNIT_TYPE" val="l_h_f"/>
  <p:tag name="KSO_WM_UNIT_INDEX" val="1_5_1"/>
  <p:tag name="KSO_WM_UNIT_ID" val="diagram20233253_1*l_h_f*1_5_1"/>
  <p:tag name="KSO_WM_TEMPLATE_INDEX" val="20233253"/>
  <p:tag name="KSO_WM_TAG_VERSION" val="3.0"/>
  <p:tag name="KSO_WM_DIAGRAM_VERSION" val="3"/>
  <p:tag name="KSO_WM_DIAGRAM_COLOR_TEXT_CAN_REMOVE" val="n"/>
  <p:tag name="KSO_WM_DIAGRAM_MIN_ITEMCNT" val="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21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53_1*l_h_i*1_2_1"/>
  <p:tag name="KSO_WM_TEMPLATE_CATEGORY" val="diagram"/>
  <p:tag name="KSO_WM_TEMPLATE_INDEX" val="20233253"/>
  <p:tag name="KSO_WM_UNIT_LAYERLEVEL" val="1_1_1"/>
  <p:tag name="KSO_WM_TAG_VERSION" val="3.0"/>
  <p:tag name="KSO_WM_BEAUTIFY_FLAG" val="#wm#"/>
  <p:tag name="KSO_WM_DIAGRAM_MAX_ITEMCNT" val="6"/>
  <p:tag name="KSO_WM_DIAGRAM_MIN_ITEMCNT" val="6"/>
  <p:tag name="KSO_WM_DIAGRAM_VIRTUALLY_FRAME" val="{&quot;height&quot;:394.7062153156911,&quot;left&quot;:54.75,&quot;top&quot;:116.24095003863958,&quot;width&quot;:870.864803149606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PRESET_TEXT" val="02"/>
  <p:tag name="KSO_WM_UNIT_FILL_TYPE" val="1"/>
  <p:tag name="KSO_WM_UNIT_FILL_FORE_SCHEMECOLOR_INDEX" val="5"/>
  <p:tag name="KSO_WM_UNIT_FILL_FORE_SCHEMECOLOR_INDEX_BRIGHTNESS" val="0"/>
  <p:tag name="KSO_WM_UNIT_USESOURCEFORMAT_APPLY" val="0"/>
</p:tagLst>
</file>

<file path=ppt/tags/tag218.xml><?xml version="1.0" encoding="utf-8"?>
<p:tagLst xmlns:p="http://schemas.openxmlformats.org/presentationml/2006/main">
  <p:tag name="KSO_WM_DIAGRAM_COLOR_TRICK" val="1"/>
  <p:tag name="KSO_WM_UNIT_HIGHLIGHT" val="0"/>
  <p:tag name="KSO_WM_UNIT_DIAGRAM_ISNUMVISUAL" val="0"/>
  <p:tag name="KSO_WM_DIAGRAM_GROUP_CODE" val="l1-1"/>
  <p:tag name="KSO_WM_TEMPLATE_CATEGORY" val="diagram"/>
  <p:tag name="KSO_WM_UNIT_LAYERLEVEL" val="1_1_1"/>
  <p:tag name="KSO_WM_BEAUTIFY_FLAG" val="#wm#"/>
  <p:tag name="KSO_WM_DIAGRAM_MAX_ITEMCNT" val="6"/>
  <p:tag name="KSO_WM_DIAGRAM_VIRTUALLY_FRAME" val="{&quot;height&quot;:394.7062153156911,&quot;left&quot;:54.75,&quot;top&quot;:116.24095003863958,&quot;width&quot;:870.8648031496062}"/>
  <p:tag name="KSO_WM_UNIT_SUBTYPE" val="a"/>
  <p:tag name="KSO_WM_UNIT_NOCLEAR" val="0"/>
  <p:tag name="KSO_WM_UNIT_VALUE" val="60"/>
  <p:tag name="KSO_WM_UNIT_COMPATIBLE" val="0"/>
  <p:tag name="KSO_WM_UNIT_DIAGRAM_ISREFERUNIT" val="0"/>
  <p:tag name="KSO_WM_UNIT_TYPE" val="l_h_f"/>
  <p:tag name="KSO_WM_UNIT_INDEX" val="1_2_1"/>
  <p:tag name="KSO_WM_UNIT_ID" val="diagram20233253_1*l_h_f*1_2_1"/>
  <p:tag name="KSO_WM_TEMPLATE_INDEX" val="20233253"/>
  <p:tag name="KSO_WM_TAG_VERSION" val="3.0"/>
  <p:tag name="KSO_WM_DIAGRAM_VERSION" val="3"/>
  <p:tag name="KSO_WM_DIAGRAM_COLOR_TEXT_CAN_REMOVE" val="n"/>
  <p:tag name="KSO_WM_DIAGRAM_MIN_ITEMCNT" val="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21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3253_1*l_h_i*1_4_1"/>
  <p:tag name="KSO_WM_TEMPLATE_CATEGORY" val="diagram"/>
  <p:tag name="KSO_WM_TEMPLATE_INDEX" val="20233253"/>
  <p:tag name="KSO_WM_UNIT_LAYERLEVEL" val="1_1_1"/>
  <p:tag name="KSO_WM_TAG_VERSION" val="3.0"/>
  <p:tag name="KSO_WM_BEAUTIFY_FLAG" val="#wm#"/>
  <p:tag name="KSO_WM_DIAGRAM_MAX_ITEMCNT" val="6"/>
  <p:tag name="KSO_WM_DIAGRAM_MIN_ITEMCNT" val="6"/>
  <p:tag name="KSO_WM_DIAGRAM_VIRTUALLY_FRAME" val="{&quot;height&quot;:394.7062153156911,&quot;left&quot;:54.75,&quot;top&quot;:116.24095003863958,&quot;width&quot;:870.864803149606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PRESET_TEXT" val="04"/>
  <p:tag name="KSO_WM_UNIT_FILL_TYPE" val="1"/>
  <p:tag name="KSO_WM_UNIT_FILL_FORE_SCHEMECOLOR_INDEX" val="5"/>
  <p:tag name="KSO_WM_UNIT_FILL_FORE_SCHEMECOLOR_INDEX_BRIGHTNESS" val="0"/>
  <p:tag name="KSO_WM_UNIT_USESOURCEFORMAT_APPLY" val="0"/>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DIAGRAM_COLOR_TRICK" val="1"/>
  <p:tag name="KSO_WM_UNIT_HIGHLIGHT" val="0"/>
  <p:tag name="KSO_WM_UNIT_DIAGRAM_ISNUMVISUAL" val="0"/>
  <p:tag name="KSO_WM_DIAGRAM_GROUP_CODE" val="l1-1"/>
  <p:tag name="KSO_WM_TEMPLATE_CATEGORY" val="diagram"/>
  <p:tag name="KSO_WM_UNIT_LAYERLEVEL" val="1_1_1"/>
  <p:tag name="KSO_WM_BEAUTIFY_FLAG" val="#wm#"/>
  <p:tag name="KSO_WM_DIAGRAM_MAX_ITEMCNT" val="6"/>
  <p:tag name="KSO_WM_DIAGRAM_VIRTUALLY_FRAME" val="{&quot;height&quot;:394.7062153156911,&quot;left&quot;:54.75,&quot;top&quot;:116.24095003863958,&quot;width&quot;:870.8648031496062}"/>
  <p:tag name="KSO_WM_UNIT_SUBTYPE" val="a"/>
  <p:tag name="KSO_WM_UNIT_NOCLEAR" val="0"/>
  <p:tag name="KSO_WM_UNIT_VALUE" val="60"/>
  <p:tag name="KSO_WM_UNIT_COMPATIBLE" val="0"/>
  <p:tag name="KSO_WM_UNIT_DIAGRAM_ISREFERUNIT" val="0"/>
  <p:tag name="KSO_WM_UNIT_TYPE" val="l_h_f"/>
  <p:tag name="KSO_WM_UNIT_INDEX" val="1_4_1"/>
  <p:tag name="KSO_WM_UNIT_ID" val="diagram20233253_1*l_h_f*1_4_1"/>
  <p:tag name="KSO_WM_TEMPLATE_INDEX" val="20233253"/>
  <p:tag name="KSO_WM_TAG_VERSION" val="3.0"/>
  <p:tag name="KSO_WM_DIAGRAM_VERSION" val="3"/>
  <p:tag name="KSO_WM_DIAGRAM_COLOR_TEXT_CAN_REMOVE" val="n"/>
  <p:tag name="KSO_WM_DIAGRAM_MIN_ITEMCNT" val="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221.xml><?xml version="1.0" encoding="utf-8"?>
<p:tagLst xmlns:p="http://schemas.openxmlformats.org/presentationml/2006/main">
  <p:tag name="KSO_WM_SLIDE_ID" val="diagram20233253_1"/>
  <p:tag name="KSO_WM_TEMPLATE_SUBCATEGORY" val="0"/>
  <p:tag name="KSO_WM_TEMPLATE_MASTER_TYPE" val="0"/>
  <p:tag name="KSO_WM_TEMPLATE_COLOR_TYPE" val="0"/>
  <p:tag name="KSO_WM_SLIDE_TYPE" val="text"/>
  <p:tag name="KSO_WM_SLIDE_SUBTYPE" val="diag"/>
  <p:tag name="KSO_WM_SLIDE_ITEM_CNT" val="6"/>
  <p:tag name="KSO_WM_SLIDE_INDEX" val="1"/>
  <p:tag name="KSO_WM_SLIDE_SIZE" val="850.45*382.409"/>
  <p:tag name="KSO_WM_SLIDE_POSITION" val="54.75*116.225"/>
  <p:tag name="KSO_WM_DIAGRAM_GROUP_CODE" val="l1-1"/>
  <p:tag name="KSO_WM_SLIDE_DIAGTYPE" val="l"/>
  <p:tag name="KSO_WM_TAG_VERSION" val="3.0"/>
  <p:tag name="KSO_WM_BEAUTIFY_FLAG" val="#wm#"/>
  <p:tag name="KSO_WM_TEMPLATE_CATEGORY" val="diagram"/>
  <p:tag name="KSO_WM_TEMPLATE_INDEX" val="20233251"/>
  <p:tag name="KSO_WM_SLIDE_LAYOUT" val="a_l"/>
  <p:tag name="KSO_WM_SLIDE_LAYOUT_CNT" val="1_1"/>
  <p:tag name="KSO_WM_SPECIAL_SOURCE" val="bdnull"/>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351_7*a*1"/>
  <p:tag name="KSO_WM_TEMPLATE_CATEGORY" val="custom"/>
  <p:tag name="KSO_WM_TEMPLATE_INDEX" val="20233351"/>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添加章节标题"/>
  <p:tag name="KSO_WM_UNIT_TEXT_TYPE" val="1"/>
</p:tagLst>
</file>

<file path=ppt/tags/tag223.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1_7*e*1"/>
  <p:tag name="KSO_WM_TEMPLATE_CATEGORY" val="custom"/>
  <p:tag name="KSO_WM_TEMPLATE_INDEX" val="20233351"/>
  <p:tag name="KSO_WM_UNIT_LAYERLEVEL" val="1"/>
  <p:tag name="KSO_WM_TAG_VERSION" val="3.0"/>
  <p:tag name="KSO_WM_BEAUTIFY_FLAG" val="#wm#"/>
  <p:tag name="KSO_WM_UNIT_NOCLEAR" val="0"/>
  <p:tag name="KSO_WM_UNIT_VALUE" val="13"/>
  <p:tag name="KSO_WM_UNIT_TYPE" val="e"/>
  <p:tag name="KSO_WM_UNIT_INDEX" val="1"/>
</p:tagLst>
</file>

<file path=ppt/tags/tag224.xml><?xml version="1.0" encoding="utf-8"?>
<p:tagLst xmlns:p="http://schemas.openxmlformats.org/presentationml/2006/main">
  <p:tag name="KSO_WM_SLIDE_ID" val="custom20233351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diagram"/>
  <p:tag name="KSO_WM_TEMPLATE_INDEX" val="20233251"/>
  <p:tag name="KSO_WM_SLIDE_TYPE" val="sectionTitle"/>
  <p:tag name="KSO_WM_SLIDE_SUBTYPE" val="pureTxt"/>
  <p:tag name="KSO_WM_SLIDE_LAYOUT" val="a_e"/>
  <p:tag name="KSO_WM_SLIDE_LAYOUT_CNT" val="1_1"/>
</p:tagLst>
</file>

<file path=ppt/tags/tag22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4460_1*a*1"/>
  <p:tag name="KSO_WM_TEMPLATE_CATEGORY" val="custom"/>
  <p:tag name="KSO_WM_TEMPLATE_INDEX" val="20234460"/>
  <p:tag name="KSO_WM_UNIT_LAYERLEVEL" val="1"/>
  <p:tag name="KSO_WM_TAG_VERSION" val="3.0"/>
  <p:tag name="KSO_WM_BEAUTIFY_FLAG" val="#wm#"/>
  <p:tag name="KSO_WM_DIAGRAM_GROUP_CODE" val="l1-1"/>
  <p:tag name="KSO_WM_UNIT_PRESET_TEXT" val="单击此处添加标题"/>
  <p:tag name="KSO_WM_UNIT_TEXT_FILL_FORE_SCHEMECOLOR_INDEX" val="15"/>
  <p:tag name="KSO_WM_UNIT_TEXT_FILL_TYPE" val="1"/>
  <p:tag name="KSO_WM_UNIT_USESOURCEFORMAT_APPLY" val="0"/>
</p:tagLst>
</file>

<file path=ppt/tags/tag226.xml><?xml version="1.0" encoding="utf-8"?>
<p:tagLst xmlns:p="http://schemas.openxmlformats.org/presentationml/2006/main">
  <p:tag name="KSO_WM_DIAGRAM_VIRTUALLY_FRAME" val="{&quot;height&quot;:335.7380313134381,&quot;left&quot;:0.0069417734222042785,&quot;top&quot;:131.8791338582677,&quot;width&quot;:904.5641479492188}"/>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459_1*l_h_f*1_1_1"/>
  <p:tag name="KSO_WM_TEMPLATE_CATEGORY" val="diagram"/>
  <p:tag name="KSO_WM_TEMPLATE_INDEX" val="20234459"/>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3"/>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文本的具体内容简明阐述您的观点"/>
  <p:tag name="KSO_WM_UNIT_TEXT_FILL_FORE_SCHEMECOLOR_INDEX" val="1"/>
  <p:tag name="KSO_WM_UNIT_TEXT_FILL_TYPE" val="1"/>
  <p:tag name="KSO_WM_UNIT_USESOURCEFORMAT_APPLY" val="0"/>
</p:tagLst>
</file>

<file path=ppt/tags/tag227.xml><?xml version="1.0" encoding="utf-8"?>
<p:tagLst xmlns:p="http://schemas.openxmlformats.org/presentationml/2006/main">
  <p:tag name="KSO_WM_DIAGRAM_VIRTUALLY_FRAME" val="{&quot;height&quot;:335.7380313134381,&quot;left&quot;:0.0069417734222042785,&quot;top&quot;:131.8791338582677,&quot;width&quot;:904.5641479492188}"/>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459_1*l_h_a*1_1_1"/>
  <p:tag name="KSO_WM_TEMPLATE_CATEGORY" val="diagram"/>
  <p:tag name="KSO_WM_TEMPLATE_INDEX" val="20234459"/>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3"/>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UNIT_PRESET_TEXT" val="此处添加项标题"/>
  <p:tag name="KSO_WM_UNIT_TEXT_FILL_FORE_SCHEMECOLOR_INDEX" val="1"/>
  <p:tag name="KSO_WM_UNIT_TEXT_FILL_TYPE" val="1"/>
  <p:tag name="KSO_WM_UNIT_USESOURCEFORMAT_APPLY" val="0"/>
</p:tagLst>
</file>

<file path=ppt/tags/tag228.xml><?xml version="1.0" encoding="utf-8"?>
<p:tagLst xmlns:p="http://schemas.openxmlformats.org/presentationml/2006/main">
  <p:tag name="KSO_WM_DIAGRAM_VIRTUALLY_FRAME" val="{&quot;height&quot;:335.7380313134381,&quot;left&quot;:0.0069417734222042785,&quot;top&quot;:131.8791338582677,&quot;width&quot;:904.5641479492188}"/>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459_1*l_h_f*1_2_1"/>
  <p:tag name="KSO_WM_TEMPLATE_CATEGORY" val="diagram"/>
  <p:tag name="KSO_WM_TEMPLATE_INDEX" val="20234459"/>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3"/>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文本的具体内容简明阐述您的观点"/>
  <p:tag name="KSO_WM_UNIT_TEXT_FILL_FORE_SCHEMECOLOR_INDEX" val="1"/>
  <p:tag name="KSO_WM_UNIT_TEXT_FILL_TYPE" val="1"/>
  <p:tag name="KSO_WM_UNIT_USESOURCEFORMAT_APPLY" val="0"/>
</p:tagLst>
</file>

<file path=ppt/tags/tag229.xml><?xml version="1.0" encoding="utf-8"?>
<p:tagLst xmlns:p="http://schemas.openxmlformats.org/presentationml/2006/main">
  <p:tag name="KSO_WM_DIAGRAM_VIRTUALLY_FRAME" val="{&quot;height&quot;:335.7380313134381,&quot;left&quot;:0.0069417734222042785,&quot;top&quot;:131.8791338582677,&quot;width&quot;:904.5641479492188}"/>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4459_1*l_h_a*1_2_1"/>
  <p:tag name="KSO_WM_TEMPLATE_CATEGORY" val="diagram"/>
  <p:tag name="KSO_WM_TEMPLATE_INDEX" val="20234459"/>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3"/>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1"/>
  <p:tag name="KSO_WM_UNIT_TEXT_FILL_TYPE" val="1"/>
  <p:tag name="KSO_WM_UNIT_USESOURCEFORMAT_APPLY" val="0"/>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DIAGRAM_VIRTUALLY_FRAME" val="{&quot;height&quot;:335.7380313134381,&quot;left&quot;:0.0069417734222042785,&quot;top&quot;:131.8791338582677,&quot;width&quot;:904.5641479492188}"/>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4459_1*l_h_i*1_2_1"/>
  <p:tag name="KSO_WM_TEMPLATE_CATEGORY" val="diagram"/>
  <p:tag name="KSO_WM_TEMPLATE_INDEX" val="20234459"/>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3"/>
  <p:tag name="KSO_WM_DIAGRAM_MIN_ITEMCNT" val="3"/>
  <p:tag name="KSO_WM_DIAGRAM_COLOR_MATCH_VALUE" val="{&quot;shape&quot;:{&quot;fill&quot;:{&quot;solid&quot;:{&quot;brightness&quot;:0,&quot;colorType&quot;:2,&quot;rgb&quot;:&quot;#ffffff&quot;,&quot;transparency&quot;:0.15000000596046448},&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TEXT_FILL_FORE_SCHEMECOLOR_INDEX" val="1"/>
  <p:tag name="KSO_WM_UNIT_TEXT_FILL_TYPE" val="1"/>
  <p:tag name="KSO_WM_UNIT_SHADOW_SCHEMECOLOR_INDEX" val="5"/>
  <p:tag name="KSO_WM_UNIT_USESOURCEFORMAT_APPLY" val="0"/>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4459_1*l_h_i*1_1_1"/>
  <p:tag name="KSO_WM_TEMPLATE_CATEGORY" val="diagram"/>
  <p:tag name="KSO_WM_TEMPLATE_INDEX" val="20234459"/>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3"/>
  <p:tag name="KSO_WM_DIAGRAM_MIN_ITEMCNT" val="3"/>
  <p:tag name="KSO_WM_DIAGRAM_VIRTUALLY_FRAME" val="{&quot;height&quot;:335.7380313134381,&quot;left&quot;:0.0069417734222042785,&quot;top&quot;:131.8791338582677,&quot;width&quot;:904.5641479492188}"/>
  <p:tag name="KSO_WM_DIAGRAM_COLOR_MATCH_VALUE" val="{&quot;shape&quot;:{&quot;fill&quot;:{&quot;solid&quot;:{&quot;brightness&quot;:0,&quot;colorType&quot;:2,&quot;rgb&quot;:&quot;#ffffff&quot;,&quot;transparency&quot;:0.15000000596046448},&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TEXT_FILL_FORE_SCHEMECOLOR_INDEX" val="1"/>
  <p:tag name="KSO_WM_UNIT_TEXT_FILL_TYPE" val="1"/>
  <p:tag name="KSO_WM_UNIT_SHADOW_SCHEMECOLOR_INDEX" val="5"/>
  <p:tag name="KSO_WM_UNIT_USESOURCEFORMAT_APPLY" val="0"/>
</p:tagLst>
</file>

<file path=ppt/tags/tag232.xml><?xml version="1.0" encoding="utf-8"?>
<p:tagLst xmlns:p="http://schemas.openxmlformats.org/presentationml/2006/main">
  <p:tag name="KSO_WM_DIAGRAM_VIRTUALLY_FRAME" val="{&quot;height&quot;:335.7380313134381,&quot;left&quot;:0.0069417734222042785,&quot;top&quot;:131.8791338582677,&quot;width&quot;:904.5641479492188}"/>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4459_1*l_h_f*1_3_1"/>
  <p:tag name="KSO_WM_TEMPLATE_CATEGORY" val="diagram"/>
  <p:tag name="KSO_WM_TEMPLATE_INDEX" val="20234459"/>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3"/>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文本的具体内容简明阐述您的观点"/>
  <p:tag name="KSO_WM_UNIT_TEXT_FILL_FORE_SCHEMECOLOR_INDEX" val="1"/>
  <p:tag name="KSO_WM_UNIT_TEXT_FILL_TYPE" val="1"/>
  <p:tag name="KSO_WM_UNIT_USESOURCEFORMAT_APPLY" val="0"/>
</p:tagLst>
</file>

<file path=ppt/tags/tag233.xml><?xml version="1.0" encoding="utf-8"?>
<p:tagLst xmlns:p="http://schemas.openxmlformats.org/presentationml/2006/main">
  <p:tag name="KSO_WM_DIAGRAM_VIRTUALLY_FRAME" val="{&quot;height&quot;:335.7380313134381,&quot;left&quot;:0.0069417734222042785,&quot;top&quot;:131.8791338582677,&quot;width&quot;:904.5641479492188}"/>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4459_1*l_h_a*1_3_1"/>
  <p:tag name="KSO_WM_TEMPLATE_CATEGORY" val="diagram"/>
  <p:tag name="KSO_WM_TEMPLATE_INDEX" val="20234459"/>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3"/>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1"/>
  <p:tag name="KSO_WM_UNIT_TEXT_FILL_TYPE" val="1"/>
  <p:tag name="KSO_WM_UNIT_USESOURCEFORMAT_APPLY" val="0"/>
</p:tagLst>
</file>

<file path=ppt/tags/tag234.xml><?xml version="1.0" encoding="utf-8"?>
<p:tagLst xmlns:p="http://schemas.openxmlformats.org/presentationml/2006/main">
  <p:tag name="KSO_WM_DIAGRAM_VIRTUALLY_FRAME" val="{&quot;height&quot;:335.7380313134381,&quot;left&quot;:0.0069417734222042785,&quot;top&quot;:131.8791338582677,&quot;width&quot;:904.5641479492188}"/>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4459_1*l_h_i*1_3_1"/>
  <p:tag name="KSO_WM_TEMPLATE_CATEGORY" val="diagram"/>
  <p:tag name="KSO_WM_TEMPLATE_INDEX" val="20234459"/>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3"/>
  <p:tag name="KSO_WM_DIAGRAM_MIN_ITEMCNT" val="3"/>
  <p:tag name="KSO_WM_DIAGRAM_COLOR_MATCH_VALUE" val="{&quot;shape&quot;:{&quot;fill&quot;:{&quot;solid&quot;:{&quot;brightness&quot;:0,&quot;colorType&quot;:2,&quot;rgb&quot;:&quot;#ffffff&quot;,&quot;transparency&quot;:0.15000000596046448},&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TEXT_FILL_FORE_SCHEMECOLOR_INDEX" val="1"/>
  <p:tag name="KSO_WM_UNIT_TEXT_FILL_TYPE" val="1"/>
  <p:tag name="KSO_WM_UNIT_SHADOW_SCHEMECOLOR_INDEX" val="5"/>
  <p:tag name="KSO_WM_UNIT_USESOURCEFORMAT_APPLY" val="0"/>
</p:tagLst>
</file>

<file path=ppt/tags/tag235.xml><?xml version="1.0" encoding="utf-8"?>
<p:tagLst xmlns:p="http://schemas.openxmlformats.org/presentationml/2006/main">
  <p:tag name="KSO_WM_DIAGRAM_VIRTUALLY_FRAME" val="{&quot;height&quot;:335.7380313134381,&quot;left&quot;:0.0069417734222042785,&quot;top&quot;:131.8791338582677,&quot;width&quot;:904.5641479492188}"/>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4459_1*l_h_f*1_3_1"/>
  <p:tag name="KSO_WM_TEMPLATE_CATEGORY" val="diagram"/>
  <p:tag name="KSO_WM_TEMPLATE_INDEX" val="20234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文本的具体内容简明阐述您的观点"/>
  <p:tag name="KSO_WM_UNIT_TEXT_FILL_FORE_SCHEMECOLOR_INDEX" val="1"/>
  <p:tag name="KSO_WM_UNIT_TEXT_FILL_TYPE" val="1"/>
  <p:tag name="KSO_WM_UNIT_USESOURCEFORMAT_APPLY" val="0"/>
</p:tagLst>
</file>

<file path=ppt/tags/tag236.xml><?xml version="1.0" encoding="utf-8"?>
<p:tagLst xmlns:p="http://schemas.openxmlformats.org/presentationml/2006/main">
  <p:tag name="KSO_WM_DIAGRAM_VIRTUALLY_FRAME" val="{&quot;height&quot;:335.7380313134381,&quot;left&quot;:0.0069417734222042785,&quot;top&quot;:131.8791338582677,&quot;width&quot;:904.5641479492188}"/>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4459_1*l_h_a*1_3_1"/>
  <p:tag name="KSO_WM_TEMPLATE_CATEGORY" val="diagram"/>
  <p:tag name="KSO_WM_TEMPLATE_INDEX" val="20234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1"/>
  <p:tag name="KSO_WM_UNIT_TEXT_FILL_TYPE" val="1"/>
  <p:tag name="KSO_WM_UNIT_USESOURCEFORMAT_APPLY" val="0"/>
</p:tagLst>
</file>

<file path=ppt/tags/tag237.xml><?xml version="1.0" encoding="utf-8"?>
<p:tagLst xmlns:p="http://schemas.openxmlformats.org/presentationml/2006/main">
  <p:tag name="KSO_WM_DIAGRAM_VIRTUALLY_FRAME" val="{&quot;height&quot;:335.7380313134381,&quot;left&quot;:0.0069417734222042785,&quot;top&quot;:131.8791338582677,&quot;width&quot;:904.5641479492188}"/>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4459_1*l_h_i*1_3_1"/>
  <p:tag name="KSO_WM_TEMPLATE_CATEGORY" val="diagram"/>
  <p:tag name="KSO_WM_TEMPLATE_INDEX" val="20234459"/>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3"/>
  <p:tag name="KSO_WM_DIAGRAM_COLOR_MATCH_VALUE" val="{&quot;shape&quot;:{&quot;fill&quot;:{&quot;solid&quot;:{&quot;brightness&quot;:0,&quot;colorType&quot;:2,&quot;rgb&quot;:&quot;#ffffff&quot;,&quot;transparency&quot;:0.15000000596046448},&quot;type&quot;:1},&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TEXT_FILL_FORE_SCHEMECOLOR_INDEX" val="1"/>
  <p:tag name="KSO_WM_UNIT_TEXT_FILL_TYPE" val="1"/>
  <p:tag name="KSO_WM_UNIT_SHADOW_SCHEMECOLOR_INDEX" val="5"/>
  <p:tag name="KSO_WM_UNIT_USESOURCEFORMAT_APPLY" val="0"/>
</p:tagLst>
</file>

<file path=ppt/tags/tag238.xml><?xml version="1.0" encoding="utf-8"?>
<p:tagLst xmlns:p="http://schemas.openxmlformats.org/presentationml/2006/main">
  <p:tag name="KSO_WM_SLIDE_ID" val="custom20234460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diagram"/>
  <p:tag name="KSO_WM_TEMPLATE_INDEX" val="20233251"/>
  <p:tag name="KSO_WM_SLIDE_TYPE" val="text"/>
  <p:tag name="KSO_WM_SLIDE_SUBTYPE" val="diag"/>
  <p:tag name="KSO_WM_SLIDE_SIZE" val="904.564*328.446"/>
  <p:tag name="KSO_WM_SLIDE_POSITION" val="-7.87402e-05*139.181"/>
  <p:tag name="KSO_WM_SLIDE_LAYOUT" val="a_l"/>
  <p:tag name="KSO_WM_SLIDE_LAYOUT_CNT" val="1_1"/>
  <p:tag name="KSO_WM_SPECIAL_SOURCE" val="bdnull"/>
  <p:tag name="KSO_WM_DIAGRAM_GROUP_CODE" val="l1-1"/>
  <p:tag name="KSO_WM_SLIDE_DIAGTYPE" val="l"/>
</p:tagLst>
</file>

<file path=ppt/tags/tag239.xml><?xml version="1.0" encoding="utf-8"?>
<p:tagLst xmlns:p="http://schemas.openxmlformats.org/presentationml/2006/main">
  <p:tag name="KSO_WM_UNIT_VALUE" val="952*3384"/>
  <p:tag name="KSO_WM_UNIT_HIGHLIGHT" val="0"/>
  <p:tag name="KSO_WM_UNIT_COMPATIBLE" val="0"/>
  <p:tag name="KSO_WM_UNIT_DIAGRAM_ISNUMVISUAL" val="0"/>
  <p:tag name="KSO_WM_UNIT_DIAGRAM_ISREFERUNIT" val="0"/>
  <p:tag name="KSO_WM_UNIT_TYPE" val="d"/>
  <p:tag name="KSO_WM_UNIT_INDEX" val="1"/>
  <p:tag name="KSO_WM_UNIT_ID" val="custom20232484_1*d*1"/>
  <p:tag name="KSO_WM_TEMPLATE_CATEGORY" val="custom"/>
  <p:tag name="KSO_WM_TEMPLATE_INDEX" val="20232484"/>
  <p:tag name="KSO_WM_UNIT_LAYERLEVEL" val="1"/>
  <p:tag name="KSO_WM_TAG_VERSION" val="3.0"/>
  <p:tag name="KSO_WM_BEAUTIFY_FLAG" val="#wm#"/>
  <p:tag name="KSO_WM_DIAGRAM_GROUP_CODE" val="l1-1"/>
  <p:tag name="KSO_WM_UNIT_LINE_FORE_SCHEMECOLOR_INDEX" val="1"/>
  <p:tag name="KSO_WM_UNIT_LINE_FILL_TYPE" val="2"/>
  <p:tag name="KSO_WM_UNIT_USESOURCEFORMAT_APPLY" val="0"/>
  <p:tag name="MH_PIC_SOURCE_TYPE" val="generate_slide_ai*VCG41N1341284923*ai_v1.4.2.240611_ONLINE*1726628700787_110.72_87faaed1c05f-slide-13"/>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84_1*i*1"/>
  <p:tag name="KSO_WM_TEMPLATE_CATEGORY" val="custom"/>
  <p:tag name="KSO_WM_TEMPLATE_INDEX" val="20232484"/>
  <p:tag name="KSO_WM_UNIT_LAYERLEVEL" val="1"/>
  <p:tag name="KSO_WM_TAG_VERSION" val="3.0"/>
  <p:tag name="KSO_WM_UNIT_FILL_FORE_SCHEMECOLOR_INDEX" val="2"/>
  <p:tag name="KSO_WM_UNIT_FILL_TYPE" val="1"/>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0"/>
</p:tagLst>
</file>

<file path=ppt/tags/tag24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2484_1*a*1"/>
  <p:tag name="KSO_WM_TEMPLATE_CATEGORY" val="custom"/>
  <p:tag name="KSO_WM_TEMPLATE_INDEX" val="20232484"/>
  <p:tag name="KSO_WM_UNIT_LAYERLEVEL" val="1"/>
  <p:tag name="KSO_WM_TAG_VERSION" val="3.0"/>
  <p:tag name="KSO_WM_BEAUTIFY_FLAG" val="#wm#"/>
  <p:tag name="KSO_WM_UNIT_TEXT_FILL_FORE_SCHEMECOLOR_INDEX_BRIGHTNESS" val="0.15"/>
  <p:tag name="KSO_WM_UNIT_TEXT_FILL_FORE_SCHEMECOLOR_INDEX" val="13"/>
  <p:tag name="KSO_WM_UNIT_TEXT_FILL_TYPE" val="1"/>
  <p:tag name="KSO_WM_DIAGRAM_GROUP_CODE" val="l1-1"/>
  <p:tag name="KSO_WM_UNIT_USESOURCEFORMAT_APPLY" val="0"/>
  <p:tag name="KSO_WM_UNIT_PRESET_TEXT" val="单击此处添加标题"/>
</p:tagLst>
</file>

<file path=ppt/tags/tag24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3*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0000000006,&quot;left&quot;:110.85,&quot;top&quot;:193.37496062992125,&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输入你的项正文，请尽量言简意赅的阐述观点，单击此处输入你的项正文。"/>
  <p:tag name="KSO_WM_UNIT_USESOURCEFORMAT_APPLY" val="0"/>
</p:tagLst>
</file>

<file path=ppt/tags/tag24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3*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0000000006,&quot;left&quot;:110.85,&quot;top&quot;:193.37496062992125,&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项标题"/>
  <p:tag name="KSO_WM_UNIT_TEXT_FILL_FORE_SCHEMECOLOR_INDEX" val="1"/>
  <p:tag name="KSO_WM_UNIT_TEXT_FILL_TYPE" val="1"/>
  <p:tag name="KSO_WM_UNIT_USESOURCEFORMAT_APPLY" val="0"/>
</p:tagLst>
</file>

<file path=ppt/tags/tag24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6_3*l_h_f*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0000000006,&quot;left&quot;:110.85,&quot;top&quot;:193.37496062992125,&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输入你的项正文，请尽量言简意赅的阐述观点，单击此处输入你的项正文。"/>
  <p:tag name="KSO_WM_UNIT_USESOURCEFORMAT_APPLY" val="0"/>
</p:tagLst>
</file>

<file path=ppt/tags/tag24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6_3*l_h_a*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0000000006,&quot;left&quot;:110.85,&quot;top&quot;:193.37496062992125,&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项标题"/>
  <p:tag name="KSO_WM_UNIT_TEXT_FILL_FORE_SCHEMECOLOR_INDEX" val="1"/>
  <p:tag name="KSO_WM_UNIT_TEXT_FILL_TYPE" val="1"/>
  <p:tag name="KSO_WM_UNIT_USESOURCEFORMAT_APPLY" val="0"/>
</p:tagLst>
</file>

<file path=ppt/tags/tag24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3*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0000000006,&quot;left&quot;:110.85,&quot;top&quot;:193.37496062992125,&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输入你的项正文，请尽量言简意赅的阐述观点，单击此处输入你的项正文。"/>
  <p:tag name="KSO_WM_UNIT_USESOURCEFORMAT_APPLY" val="0"/>
</p:tagLst>
</file>

<file path=ppt/tags/tag24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3*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0000000006,&quot;left&quot;:110.85,&quot;top&quot;:193.37496062992125,&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项标题"/>
  <p:tag name="KSO_WM_UNIT_TEXT_FILL_FORE_SCHEMECOLOR_INDEX" val="1"/>
  <p:tag name="KSO_WM_UNIT_TEXT_FILL_TYPE" val="1"/>
  <p:tag name="KSO_WM_UNIT_USESOURCEFORMAT_APPLY" val="0"/>
</p:tagLst>
</file>

<file path=ppt/tags/tag248.xml><?xml version="1.0" encoding="utf-8"?>
<p:tagLst xmlns:p="http://schemas.openxmlformats.org/presentationml/2006/main">
  <p:tag name="KSO_WM_SLIDE_ID" val="custom20232484_1"/>
  <p:tag name="KSO_WM_TEMPLATE_SUBCATEGORY" val="0"/>
  <p:tag name="KSO_WM_TEMPLATE_MASTER_TYPE" val="0"/>
  <p:tag name="KSO_WM_TEMPLATE_COLOR_TYPE" val="0"/>
  <p:tag name="KSO_WM_SLIDE_ITEM_CNT" val="1"/>
  <p:tag name="KSO_WM_SLIDE_INDEX" val="1"/>
  <p:tag name="KSO_WM_TAG_VERSION" val="3.0"/>
  <p:tag name="KSO_WM_BEAUTIFY_FLAG" val="#wm#"/>
  <p:tag name="KSO_WM_TEMPLATE_CATEGORY" val="diagram"/>
  <p:tag name="KSO_WM_TEMPLATE_INDEX" val="20233251"/>
  <p:tag name="KSO_WM_SLIDE_TYPE" val="text"/>
  <p:tag name="KSO_WM_SLIDE_SUBTYPE" val="picTxt"/>
  <p:tag name="KSO_WM_SLIDE_SIZE" val="745.9*95.95"/>
  <p:tag name="KSO_WM_SLIDE_POSITION" val="121.9*373.25"/>
  <p:tag name="KSO_WM_SLIDE_LAYOUT" val="a_d_l"/>
  <p:tag name="KSO_WM_SLIDE_LAYOUT_CNT" val="1_1_1"/>
  <p:tag name="KSO_WM_SPECIAL_SOURCE" val="bdnull"/>
  <p:tag name="KSO_WM_DIAGRAM_GROUP_CODE" val="l1-1"/>
  <p:tag name="KSO_WM_SLIDE_DIAGTYPE" val="l"/>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351_7*a*1"/>
  <p:tag name="KSO_WM_TEMPLATE_CATEGORY" val="custom"/>
  <p:tag name="KSO_WM_TEMPLATE_INDEX" val="20233351"/>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添加章节标题"/>
  <p:tag name="KSO_WM_UNIT_TEXT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1_7*e*1"/>
  <p:tag name="KSO_WM_TEMPLATE_CATEGORY" val="custom"/>
  <p:tag name="KSO_WM_TEMPLATE_INDEX" val="20233351"/>
  <p:tag name="KSO_WM_UNIT_LAYERLEVEL" val="1"/>
  <p:tag name="KSO_WM_TAG_VERSION" val="3.0"/>
  <p:tag name="KSO_WM_BEAUTIFY_FLAG" val="#wm#"/>
  <p:tag name="KSO_WM_UNIT_NOCLEAR" val="0"/>
  <p:tag name="KSO_WM_UNIT_VALUE" val="13"/>
  <p:tag name="KSO_WM_UNIT_TYPE" val="e"/>
  <p:tag name="KSO_WM_UNIT_INDEX" val="1"/>
</p:tagLst>
</file>

<file path=ppt/tags/tag251.xml><?xml version="1.0" encoding="utf-8"?>
<p:tagLst xmlns:p="http://schemas.openxmlformats.org/presentationml/2006/main">
  <p:tag name="KSO_WM_SLIDE_ID" val="custom20233351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diagram"/>
  <p:tag name="KSO_WM_TEMPLATE_INDEX" val="20233251"/>
  <p:tag name="KSO_WM_SLIDE_TYPE" val="sectionTitle"/>
  <p:tag name="KSO_WM_SLIDE_SUBTYPE" val="pureTxt"/>
  <p:tag name="KSO_WM_SLIDE_LAYOUT" val="a_e"/>
  <p:tag name="KSO_WM_SLIDE_LAYOUT_CNT" val="1_1"/>
</p:tagLst>
</file>

<file path=ppt/tags/tag252.xml><?xml version="1.0" encoding="utf-8"?>
<p:tagLst xmlns:p="http://schemas.openxmlformats.org/presentationml/2006/main">
  <p:tag name="KSO_WM_TEMPLATE_CATEGORY" val="diagram"/>
  <p:tag name="KSO_WM_TEMPLATE_INDEX" val="2023325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351_7*a*1"/>
  <p:tag name="KSO_WM_TEMPLATE_CATEGORY" val="custom"/>
  <p:tag name="KSO_WM_TEMPLATE_INDEX" val="20233351"/>
  <p:tag name="KSO_WM_UNIT_LAYERLEVEL" val="1"/>
  <p:tag name="KSO_WM_TAG_VERSION" val="3.0"/>
  <p:tag name="KSO_WM_BEAUTIFY_FLAG" val="#wm#"/>
  <p:tag name="KSO_WM_UNIT_ISCONTENTSTITLE" val="0"/>
  <p:tag name="KSO_WM_UNIT_ISNUMDGMTITLE" val="0"/>
  <p:tag name="KSO_WM_UNIT_NOCLEAR" val="0"/>
  <p:tag name="KSO_WM_UNIT_VALUE" val="14"/>
  <p:tag name="KSO_WM_UNIT_TYPE" val="a"/>
  <p:tag name="KSO_WM_UNIT_INDEX" val="1"/>
  <p:tag name="KSO_WM_UNIT_PRESET_TEXT" val="添加章节标题"/>
  <p:tag name="KSO_WM_UNIT_TEXT_TYPE" val="1"/>
</p:tagLst>
</file>

<file path=ppt/tags/tag254.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33351_7*e*1"/>
  <p:tag name="KSO_WM_TEMPLATE_CATEGORY" val="custom"/>
  <p:tag name="KSO_WM_TEMPLATE_INDEX" val="20233351"/>
  <p:tag name="KSO_WM_UNIT_LAYERLEVEL" val="1"/>
  <p:tag name="KSO_WM_TAG_VERSION" val="3.0"/>
  <p:tag name="KSO_WM_BEAUTIFY_FLAG" val="#wm#"/>
  <p:tag name="KSO_WM_UNIT_NOCLEAR" val="0"/>
  <p:tag name="KSO_WM_UNIT_VALUE" val="13"/>
  <p:tag name="KSO_WM_UNIT_TYPE" val="e"/>
  <p:tag name="KSO_WM_UNIT_INDEX" val="1"/>
</p:tagLst>
</file>

<file path=ppt/tags/tag255.xml><?xml version="1.0" encoding="utf-8"?>
<p:tagLst xmlns:p="http://schemas.openxmlformats.org/presentationml/2006/main">
  <p:tag name="KSO_WM_SLIDE_ID" val="custom20233351_7"/>
  <p:tag name="KSO_WM_TEMPLATE_SUBCATEGORY" val="29"/>
  <p:tag name="KSO_WM_TEMPLATE_MASTER_TYPE" val="0"/>
  <p:tag name="KSO_WM_TEMPLATE_COLOR_TYPE" val="0"/>
  <p:tag name="KSO_WM_SLIDE_ITEM_CNT" val="0"/>
  <p:tag name="KSO_WM_SLIDE_INDEX" val="7"/>
  <p:tag name="KSO_WM_TAG_VERSION" val="3.0"/>
  <p:tag name="KSO_WM_BEAUTIFY_FLAG" val="#wm#"/>
  <p:tag name="KSO_WM_TEMPLATE_CATEGORY" val="custom"/>
  <p:tag name="KSO_WM_TEMPLATE_INDEX" val="20233351"/>
  <p:tag name="KSO_WM_SLIDE_TYPE" val="sectionTitle"/>
  <p:tag name="KSO_WM_SLIDE_SUBTYPE" val="pureTxt"/>
  <p:tag name="KSO_WM_SLIDE_LAYOUT" val="a_e"/>
  <p:tag name="KSO_WM_SLIDE_LAYOUT_CNT" val="1_1"/>
</p:tagLst>
</file>

<file path=ppt/tags/tag256.xml><?xml version="1.0" encoding="utf-8"?>
<p:tagLst xmlns:p="http://schemas.openxmlformats.org/presentationml/2006/main">
  <p:tag name="KSO_WM_TEMPLATE_CATEGORY" val="custom"/>
  <p:tag name="KSO_WM_TEMPLATE_INDEX" val="20233351"/>
</p:tagLst>
</file>

<file path=ppt/tags/tag257.xml><?xml version="1.0" encoding="utf-8"?>
<p:tagLst xmlns:p="http://schemas.openxmlformats.org/presentationml/2006/main">
  <p:tag name="KSO_WM_TEMPLATE_CATEGORY" val="custom"/>
  <p:tag name="KSO_WM_TEMPLATE_INDEX" val="20233351"/>
</p:tagLst>
</file>

<file path=ppt/tags/tag25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167_2*a*1"/>
  <p:tag name="KSO_WM_TEMPLATE_CATEGORY" val="diagram"/>
  <p:tag name="KSO_WM_TEMPLATE_INDEX" val="20233167"/>
  <p:tag name="KSO_WM_UNIT_LAYERLEVEL" val="1"/>
  <p:tag name="KSO_WM_TAG_VERSION" val="3.0"/>
  <p:tag name="KSO_WM_BEAUTIFY_FLAG" val="#wm#"/>
  <p:tag name="KSO_WM_DIAGRAM_GROUP_CODE" val="n1-1"/>
  <p:tag name="KSO_WM_UNIT_PRESET_TEXT" val="单击此处添加标题"/>
  <p:tag name="KSO_WM_UNIT_TEXT_FILL_FORE_SCHEMECOLOR_INDEX" val="15"/>
  <p:tag name="KSO_WM_UNIT_TEXT_FILL_TYPE" val="1"/>
  <p:tag name="KSO_WM_UNIT_USESOURCEFORMAT_APPLY" val="0"/>
</p:tagLst>
</file>

<file path=ppt/tags/tag25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33167_1*n_h_h_i*1_2_2_2"/>
  <p:tag name="KSO_WM_TEMPLATE_CATEGORY" val="diagram"/>
  <p:tag name="KSO_WM_TEMPLATE_INDEX" val="20233167"/>
  <p:tag name="KSO_WM_UNIT_LAYERLEVEL" val="1_1_1_1"/>
  <p:tag name="KSO_WM_TAG_VERSION" val="3.0"/>
  <p:tag name="KSO_WM_BEAUTIFY_FLAG" val="#wm#"/>
  <p:tag name="KSO_WM_DIAGRAM_MAX_ITEMCNT" val="4"/>
  <p:tag name="KSO_WM_DIAGRAM_MIN_ITEMCNT" val="2"/>
  <p:tag name="KSO_WM_DIAGRAM_VIRTUALLY_FRAME" val="{&quot;height&quot;:388.3165283203125,&quot;left&quot;:53.50181102362204,&quot;top&quot;:105.82815316267843,&quot;width&quot;:850.0951181102362}"/>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2"/>
  <p:tag name="KSO_WM_UNIT_TEXT_FILL_TYPE" val="1"/>
  <p:tag name="KSO_WM_UNIT_USESOURCEFORMAT_APPLY" val="0"/>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33167_1*n_h_i*1_1_1"/>
  <p:tag name="KSO_WM_TEMPLATE_CATEGORY" val="diagram"/>
  <p:tag name="KSO_WM_TEMPLATE_INDEX" val="2023316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88.3165283203125,&quot;left&quot;:53.50181102362204,&quot;top&quot;:105.82815316267843,&quot;width&quot;:850.0951181102362}"/>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3"/>
  <p:tag name="KSO_WM_UNIT_TEXT_FILL_TYPE" val="1"/>
  <p:tag name="KSO_WM_UNIT_USESOURCEFORMAT_APPLY" val="0"/>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3"/>
  <p:tag name="KSO_WM_UNIT_ID" val="diagram20233167_1*n_h_h_i*1_2_2_3"/>
  <p:tag name="KSO_WM_TEMPLATE_CATEGORY" val="diagram"/>
  <p:tag name="KSO_WM_TEMPLATE_INDEX" val="20233167"/>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88.3165283203125,&quot;left&quot;:53.50181102362204,&quot;top&quot;:105.82815316267843,&quot;width&quot;:850.0951181102362}"/>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UNIT_LINE_FORE_SCHEMECOLOR_INDEX" val="16"/>
  <p:tag name="KSO_WM_UNIT_LINE_FILL_TYPE" val="2"/>
  <p:tag name="KSO_WM_UNIT_TEXT_FILL_FORE_SCHEMECOLOR_INDEX" val="2"/>
  <p:tag name="KSO_WM_UNIT_TEXT_FILL_TYPE" val="1"/>
  <p:tag name="KSO_WM_UNIT_USESOURCEFORMAT_APPLY" val="0"/>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33167_1*n_h_h_i*1_2_1_2"/>
  <p:tag name="KSO_WM_TEMPLATE_CATEGORY" val="diagram"/>
  <p:tag name="KSO_WM_TEMPLATE_INDEX" val="20233167"/>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88.3165283203125,&quot;left&quot;:53.50181102362204,&quot;top&quot;:105.82815316267843,&quot;width&quot;:850.095118110236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16"/>
  <p:tag name="KSO_WM_UNIT_LINE_FILL_TYPE" val="2"/>
  <p:tag name="KSO_WM_UNIT_TEXT_FILL_FORE_SCHEMECOLOR_INDEX" val="2"/>
  <p:tag name="KSO_WM_UNIT_TEXT_FILL_TYPE" val="1"/>
  <p:tag name="KSO_WM_UNIT_USESOURCEFORMAT_APPLY" val="0"/>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a"/>
  <p:tag name="KSO_WM_UNIT_INDEX" val="1_1_2"/>
  <p:tag name="KSO_WM_UNIT_ID" val="diagram20233167_1*n_h_a*1_1_2"/>
  <p:tag name="KSO_WM_TEMPLATE_CATEGORY" val="diagram"/>
  <p:tag name="KSO_WM_TEMPLATE_INDEX" val="2023316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88.3165283203125,&quot;left&quot;:53.50181102362204,&quot;top&quot;:105.82815316267843,&quot;width&quot;:850.0951181102362}"/>
  <p:tag name="KSO_WM_DIAGRAM_COLOR_MATCH_VALUE" val="{&quot;shape&quot;:{&quot;fill&quot;:{&quot;solid&quot;:{&quot;brightness&quot;:0,&quot;colorType&quot;:1,&quot;foreColorIndex&quot;:5,&quot;transparency&quot;:0.620000004768371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2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26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3167_1*n_h_h_f*1_2_1_1"/>
  <p:tag name="KSO_WM_TEMPLATE_CATEGORY" val="diagram"/>
  <p:tag name="KSO_WM_TEMPLATE_INDEX" val="20233167"/>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4"/>
  <p:tag name="KSO_WM_DIAGRAM_MIN_ITEMCNT" val="2"/>
  <p:tag name="KSO_WM_DIAGRAM_VIRTUALLY_FRAME" val="{&quot;height&quot;:388.3165283203125,&quot;left&quot;:53.50181102362204,&quot;top&quot;:105.82815316267843,&quot;width&quot;:850.09511811023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增减单击此处添加文本具体内容，简明扼要地阐述您的观点。根据需要可增减单击此处添加文本具体单击此处添加文本"/>
  <p:tag name="KSO_WM_UNIT_TEXT_FILL_FORE_SCHEMECOLOR_INDEX" val="1"/>
  <p:tag name="KSO_WM_UNIT_TEXT_FILL_TYPE" val="1"/>
  <p:tag name="KSO_WM_UNIT_USESOURCEFORMAT_APPLY" val="0"/>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1"/>
  <p:tag name="KSO_WM_UNIT_ID" val="diagram20233167_1*n_h_h_i*1_2_2_1"/>
  <p:tag name="KSO_WM_TEMPLATE_CATEGORY" val="diagram"/>
  <p:tag name="KSO_WM_TEMPLATE_INDEX" val="20233167"/>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4"/>
  <p:tag name="KSO_WM_DIAGRAM_MIN_ITEMCNT" val="2"/>
  <p:tag name="KSO_WM_DIAGRAM_VIRTUALLY_FRAME" val="{&quot;height&quot;:388.3165283203125,&quot;left&quot;:53.50181102362204,&quot;top&quot;:105.82815316267843,&quot;width&quot;:850.09511811023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TEXT_FILL_FORE_SCHEMECOLOR_INDEX" val="1"/>
  <p:tag name="KSO_WM_UNIT_TEXT_FILL_TYPE" val="1"/>
  <p:tag name="KSO_WM_UNIT_USESOURCEFORMAT_APPLY" val="0"/>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1"/>
  <p:tag name="KSO_WM_UNIT_ID" val="diagram20233167_1*n_h_h_i*1_2_1_1"/>
  <p:tag name="KSO_WM_TEMPLATE_CATEGORY" val="diagram"/>
  <p:tag name="KSO_WM_TEMPLATE_INDEX" val="20233167"/>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4"/>
  <p:tag name="KSO_WM_DIAGRAM_MIN_ITEMCNT" val="2"/>
  <p:tag name="KSO_WM_DIAGRAM_VIRTUALLY_FRAME" val="{&quot;height&quot;:388.3165283203125,&quot;left&quot;:53.50181102362204,&quot;top&quot;:105.82815316267843,&quot;width&quot;:850.09511811023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TEXT_FILL_FORE_SCHEMECOLOR_INDEX" val="1"/>
  <p:tag name="KSO_WM_UNIT_TEXT_FILL_TYPE" val="1"/>
  <p:tag name="KSO_WM_UNIT_USESOURCEFORMAT_APPLY" val="0"/>
</p:tagLst>
</file>

<file path=ppt/tags/tag26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3167_1*n_h_h_f*1_2_2_1"/>
  <p:tag name="KSO_WM_TEMPLATE_CATEGORY" val="diagram"/>
  <p:tag name="KSO_WM_TEMPLATE_INDEX" val="20233167"/>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4"/>
  <p:tag name="KSO_WM_DIAGRAM_MIN_ITEMCNT" val="2"/>
  <p:tag name="KSO_WM_DIAGRAM_VIRTUALLY_FRAME" val="{&quot;height&quot;:388.3165283203125,&quot;left&quot;:53.50181102362204,&quot;top&quot;:105.82815316267843,&quot;width&quot;:850.09511811023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增减单击此处添加文本具体内容，简明扼要地阐述您的观点。根据需要可增减单击此处添加文本具体单击此处添加文本"/>
  <p:tag name="KSO_WM_UNIT_TEXT_FILL_FORE_SCHEMECOLOR_INDEX" val="1"/>
  <p:tag name="KSO_WM_UNIT_TEXT_FILL_TYPE" val="1"/>
  <p:tag name="KSO_WM_UNIT_USESOURCEFORMAT_APPLY" val="0"/>
</p:tagLst>
</file>

<file path=ppt/tags/tag26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20233167_1*n_h_h_i*1_2_1_3"/>
  <p:tag name="KSO_WM_TEMPLATE_CATEGORY" val="diagram"/>
  <p:tag name="KSO_WM_TEMPLATE_INDEX" val="20233167"/>
  <p:tag name="KSO_WM_UNIT_LAYERLEVEL" val="1_1_1_1"/>
  <p:tag name="KSO_WM_TAG_VERSION" val="3.0"/>
  <p:tag name="KSO_WM_BEAUTIFY_FLAG" val="#wm#"/>
  <p:tag name="KSO_WM_DIAGRAM_MAX_ITEMCNT" val="4"/>
  <p:tag name="KSO_WM_DIAGRAM_MIN_ITEMCNT" val="2"/>
  <p:tag name="KSO_WM_DIAGRAM_VIRTUALLY_FRAME" val="{&quot;height&quot;:388.3165283203125,&quot;left&quot;:53.50181102362204,&quot;top&quot;:105.82815316267843,&quot;width&quot;:850.095118110236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2"/>
  <p:tag name="KSO_WM_UNIT_TEXT_FILL_TYPE" val="1"/>
  <p:tag name="KSO_WM_UNIT_USESOURCEFORMAT_APPLY" val="0"/>
</p:tagLst>
</file>

<file path=ppt/tags/tag269.xml><?xml version="1.0" encoding="utf-8"?>
<p:tagLst xmlns:p="http://schemas.openxmlformats.org/presentationml/2006/main">
  <p:tag name="KSO_WM_DIAGRAM_VERSION" val="3"/>
  <p:tag name="KSO_WM_DIAGRAM_COLOR_TRICK" val="1"/>
  <p:tag name="KSO_WM_DIAGRAM_COLOR_TEXT_CAN_REMOVE" val="n"/>
  <p:tag name="KSO_WM_UNIT_VALUE" val="106*106"/>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33167_1*n_h_h_x*1_2_1_1"/>
  <p:tag name="KSO_WM_TEMPLATE_CATEGORY" val="diagram"/>
  <p:tag name="KSO_WM_TEMPLATE_INDEX" val="20233167"/>
  <p:tag name="KSO_WM_UNIT_LAYERLEVEL" val="1_1_1_1"/>
  <p:tag name="KSO_WM_TAG_VERSION" val="3.0"/>
  <p:tag name="KSO_WM_BEAUTIFY_FLAG" val="#wm#"/>
  <p:tag name="KSO_WM_DIAGRAM_MAX_ITEMCNT" val="4"/>
  <p:tag name="KSO_WM_DIAGRAM_MIN_ITEMCNT" val="2"/>
  <p:tag name="KSO_WM_DIAGRAM_VIRTUALLY_FRAME" val="{&quot;height&quot;:388.3165283203125,&quot;left&quot;:53.50181102362204,&quot;top&quot;:105.82815316267843,&quot;width&quot;:850.095118110236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DIAGRAM_VERSION" val="3"/>
  <p:tag name="KSO_WM_DIAGRAM_COLOR_TRICK" val="1"/>
  <p:tag name="KSO_WM_DIAGRAM_COLOR_TEXT_CAN_REMOVE" val="n"/>
  <p:tag name="KSO_WM_UNIT_VALUE" val="115*106"/>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33167_1*n_h_h_x*1_2_2_1"/>
  <p:tag name="KSO_WM_TEMPLATE_CATEGORY" val="diagram"/>
  <p:tag name="KSO_WM_TEMPLATE_INDEX" val="20233167"/>
  <p:tag name="KSO_WM_UNIT_LAYERLEVEL" val="1_1_1_1"/>
  <p:tag name="KSO_WM_TAG_VERSION" val="3.0"/>
  <p:tag name="KSO_WM_BEAUTIFY_FLAG" val="#wm#"/>
  <p:tag name="KSO_WM_DIAGRAM_MAX_ITEMCNT" val="4"/>
  <p:tag name="KSO_WM_DIAGRAM_MIN_ITEMCNT" val="2"/>
  <p:tag name="KSO_WM_DIAGRAM_VIRTUALLY_FRAME" val="{&quot;height&quot;:388.3165283203125,&quot;left&quot;:53.50181102362204,&quot;top&quot;:105.82815316267843,&quot;width&quot;:850.095118110236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271.xml><?xml version="1.0" encoding="utf-8"?>
<p:tagLst xmlns:p="http://schemas.openxmlformats.org/presentationml/2006/main">
  <p:tag name="KSO_WM_SLIDE_ID" val="diagram20233167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3167"/>
  <p:tag name="KSO_WM_SLIDE_TYPE" val="text"/>
  <p:tag name="KSO_WM_SLIDE_SUBTYPE" val="diag"/>
  <p:tag name="KSO_WM_SLIDE_SIZE" val="847.598*388.317"/>
  <p:tag name="KSO_WM_SLIDE_POSITION" val="54.75*105.811"/>
  <p:tag name="KSO_WM_SLIDE_LAYOUT" val="a_n"/>
  <p:tag name="KSO_WM_SLIDE_LAYOUT_CNT" val="1_1"/>
  <p:tag name="KSO_WM_SPECIAL_SOURCE" val="bdnull"/>
  <p:tag name="KSO_WM_DIAGRAM_GROUP_CODE" val="n1-1"/>
  <p:tag name="KSO_WM_SLIDE_DIAGTYPE" val="n"/>
</p:tagLst>
</file>

<file path=ppt/tags/tag27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167_2*a*1"/>
  <p:tag name="KSO_WM_TEMPLATE_CATEGORY" val="diagram"/>
  <p:tag name="KSO_WM_TEMPLATE_INDEX" val="20233167"/>
  <p:tag name="KSO_WM_UNIT_LAYERLEVEL" val="1"/>
  <p:tag name="KSO_WM_TAG_VERSION" val="3.0"/>
  <p:tag name="KSO_WM_BEAUTIFY_FLAG" val="#wm#"/>
  <p:tag name="KSO_WM_DIAGRAM_GROUP_CODE" val="n1-1"/>
  <p:tag name="KSO_WM_UNIT_PRESET_TEXT" val="单击此处添加标题"/>
  <p:tag name="KSO_WM_UNIT_TEXT_FILL_FORE_SCHEMECOLOR_INDEX" val="15"/>
  <p:tag name="KSO_WM_UNIT_TEXT_FILL_TYPE" val="1"/>
  <p:tag name="KSO_WM_UNIT_USESOURCEFORMAT_APPLY" val="0"/>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33167_1*n_h_i*1_1_1"/>
  <p:tag name="KSO_WM_TEMPLATE_CATEGORY" val="diagram"/>
  <p:tag name="KSO_WM_TEMPLATE_INDEX" val="2023316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88.3165283203125,&quot;left&quot;:53.50181102362204,&quot;top&quot;:105.82815316267843,&quot;width&quot;:850.0951181102362}"/>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3"/>
  <p:tag name="KSO_WM_UNIT_TEXT_FILL_TYPE" val="1"/>
  <p:tag name="KSO_WM_UNIT_USESOURCEFORMAT_APPLY" val="0"/>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3"/>
  <p:tag name="KSO_WM_UNIT_ID" val="diagram20233167_1*n_h_h_i*1_2_2_3"/>
  <p:tag name="KSO_WM_TEMPLATE_CATEGORY" val="diagram"/>
  <p:tag name="KSO_WM_TEMPLATE_INDEX" val="20233167"/>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88.3165283203125,&quot;left&quot;:53.50181102362204,&quot;top&quot;:105.82815316267843,&quot;width&quot;:850.0951181102362}"/>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UNIT_LINE_FORE_SCHEMECOLOR_INDEX" val="16"/>
  <p:tag name="KSO_WM_UNIT_LINE_FILL_TYPE" val="2"/>
  <p:tag name="KSO_WM_UNIT_TEXT_FILL_FORE_SCHEMECOLOR_INDEX" val="2"/>
  <p:tag name="KSO_WM_UNIT_TEXT_FILL_TYPE" val="1"/>
  <p:tag name="KSO_WM_UNIT_USESOURCEFORMAT_APPLY" val="0"/>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33167_1*n_h_h_i*1_2_1_2"/>
  <p:tag name="KSO_WM_TEMPLATE_CATEGORY" val="diagram"/>
  <p:tag name="KSO_WM_TEMPLATE_INDEX" val="20233167"/>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88.3165283203125,&quot;left&quot;:53.50181102362204,&quot;top&quot;:105.82815316267843,&quot;width&quot;:850.095118110236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16"/>
  <p:tag name="KSO_WM_UNIT_LINE_FILL_TYPE" val="2"/>
  <p:tag name="KSO_WM_UNIT_TEXT_FILL_FORE_SCHEMECOLOR_INDEX" val="2"/>
  <p:tag name="KSO_WM_UNIT_TEXT_FILL_TYPE" val="1"/>
  <p:tag name="KSO_WM_UNIT_USESOURCEFORMAT_APPLY" val="0"/>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a"/>
  <p:tag name="KSO_WM_UNIT_INDEX" val="1_1_2"/>
  <p:tag name="KSO_WM_UNIT_ID" val="diagram20233167_1*n_h_a*1_1_2"/>
  <p:tag name="KSO_WM_TEMPLATE_CATEGORY" val="diagram"/>
  <p:tag name="KSO_WM_TEMPLATE_INDEX" val="2023316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88.3165283203125,&quot;left&quot;:53.50181102362204,&quot;top&quot;:105.82815316267843,&quot;width&quot;:850.0951181102362}"/>
  <p:tag name="KSO_WM_DIAGRAM_COLOR_MATCH_VALUE" val="{&quot;shape&quot;:{&quot;fill&quot;:{&quot;solid&quot;:{&quot;brightness&quot;:0,&quot;colorType&quot;:1,&quot;foreColorIndex&quot;:5,&quot;transparency&quot;:0.620000004768371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2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27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3167_1*n_h_h_f*1_2_1_1"/>
  <p:tag name="KSO_WM_TEMPLATE_CATEGORY" val="diagram"/>
  <p:tag name="KSO_WM_TEMPLATE_INDEX" val="20233167"/>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4"/>
  <p:tag name="KSO_WM_DIAGRAM_MIN_ITEMCNT" val="2"/>
  <p:tag name="KSO_WM_DIAGRAM_VIRTUALLY_FRAME" val="{&quot;height&quot;:388.3165283203125,&quot;left&quot;:53.50181102362204,&quot;top&quot;:105.82815316267843,&quot;width&quot;:850.09511811023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增减单击此处添加文本具体内容，简明扼要地阐述您的观点。根据需要可增减单击此处添加文本具体单击此处添加文本"/>
  <p:tag name="KSO_WM_UNIT_TEXT_FILL_FORE_SCHEMECOLOR_INDEX" val="1"/>
  <p:tag name="KSO_WM_UNIT_TEXT_FILL_TYPE" val="1"/>
  <p:tag name="KSO_WM_UNIT_USESOURCEFORMAT_APPLY" val="0"/>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1"/>
  <p:tag name="KSO_WM_UNIT_ID" val="diagram20233167_1*n_h_h_i*1_2_1_1"/>
  <p:tag name="KSO_WM_TEMPLATE_CATEGORY" val="diagram"/>
  <p:tag name="KSO_WM_TEMPLATE_INDEX" val="20233167"/>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4"/>
  <p:tag name="KSO_WM_DIAGRAM_MIN_ITEMCNT" val="2"/>
  <p:tag name="KSO_WM_DIAGRAM_VIRTUALLY_FRAME" val="{&quot;height&quot;:388.3165283203125,&quot;left&quot;:53.50181102362204,&quot;top&quot;:105.82815316267843,&quot;width&quot;:850.09511811023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TEXT_FILL_FORE_SCHEMECOLOR_INDEX" val="1"/>
  <p:tag name="KSO_WM_UNIT_TEXT_FILL_TYPE" val="1"/>
  <p:tag name="KSO_WM_UNIT_USESOURCEFORMAT_APPLY" val="0"/>
</p:tagLst>
</file>

<file path=ppt/tags/tag27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20233167_1*n_h_h_i*1_2_1_3"/>
  <p:tag name="KSO_WM_TEMPLATE_CATEGORY" val="diagram"/>
  <p:tag name="KSO_WM_TEMPLATE_INDEX" val="20233167"/>
  <p:tag name="KSO_WM_UNIT_LAYERLEVEL" val="1_1_1_1"/>
  <p:tag name="KSO_WM_TAG_VERSION" val="3.0"/>
  <p:tag name="KSO_WM_BEAUTIFY_FLAG" val="#wm#"/>
  <p:tag name="KSO_WM_DIAGRAM_MAX_ITEMCNT" val="4"/>
  <p:tag name="KSO_WM_DIAGRAM_MIN_ITEMCNT" val="2"/>
  <p:tag name="KSO_WM_DIAGRAM_VIRTUALLY_FRAME" val="{&quot;height&quot;:388.3165283203125,&quot;left&quot;:53.50181102362204,&quot;top&quot;:105.82815316267843,&quot;width&quot;:850.095118110236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2"/>
  <p:tag name="KSO_WM_UNIT_TEXT_FILL_TYPE" val="1"/>
  <p:tag name="KSO_WM_UNIT_USESOURCEFORMAT_APPLY" val="0"/>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DIAGRAM_VERSION" val="3"/>
  <p:tag name="KSO_WM_DIAGRAM_COLOR_TRICK" val="1"/>
  <p:tag name="KSO_WM_DIAGRAM_COLOR_TEXT_CAN_REMOVE" val="n"/>
  <p:tag name="KSO_WM_UNIT_VALUE" val="106*106"/>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33167_1*n_h_h_x*1_2_1_1"/>
  <p:tag name="KSO_WM_TEMPLATE_CATEGORY" val="diagram"/>
  <p:tag name="KSO_WM_TEMPLATE_INDEX" val="20233167"/>
  <p:tag name="KSO_WM_UNIT_LAYERLEVEL" val="1_1_1_1"/>
  <p:tag name="KSO_WM_TAG_VERSION" val="3.0"/>
  <p:tag name="KSO_WM_BEAUTIFY_FLAG" val="#wm#"/>
  <p:tag name="KSO_WM_DIAGRAM_MAX_ITEMCNT" val="4"/>
  <p:tag name="KSO_WM_DIAGRAM_MIN_ITEMCNT" val="2"/>
  <p:tag name="KSO_WM_DIAGRAM_VIRTUALLY_FRAME" val="{&quot;height&quot;:388.3165283203125,&quot;left&quot;:53.50181102362204,&quot;top&quot;:105.82815316267843,&quot;width&quot;:850.095118110236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281.xml><?xml version="1.0" encoding="utf-8"?>
<p:tagLst xmlns:p="http://schemas.openxmlformats.org/presentationml/2006/main">
  <p:tag name="KSO_WM_DIAGRAM_VERSION" val="3"/>
  <p:tag name="KSO_WM_DIAGRAM_COLOR_TRICK" val="1"/>
  <p:tag name="KSO_WM_DIAGRAM_COLOR_TEXT_CAN_REMOVE" val="n"/>
  <p:tag name="KSO_WM_UNIT_VALUE" val="115*106"/>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33167_1*n_h_h_x*1_2_2_1"/>
  <p:tag name="KSO_WM_TEMPLATE_CATEGORY" val="diagram"/>
  <p:tag name="KSO_WM_TEMPLATE_INDEX" val="20233167"/>
  <p:tag name="KSO_WM_UNIT_LAYERLEVEL" val="1_1_1_1"/>
  <p:tag name="KSO_WM_TAG_VERSION" val="3.0"/>
  <p:tag name="KSO_WM_BEAUTIFY_FLAG" val="#wm#"/>
  <p:tag name="KSO_WM_DIAGRAM_MAX_ITEMCNT" val="4"/>
  <p:tag name="KSO_WM_DIAGRAM_MIN_ITEMCNT" val="2"/>
  <p:tag name="KSO_WM_DIAGRAM_VIRTUALLY_FRAME" val="{&quot;height&quot;:388.3165283203125,&quot;left&quot;:53.50181102362204,&quot;top&quot;:105.82815316267843,&quot;width&quot;:850.095118110236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0"/>
</p:tagLst>
</file>

<file path=ppt/tags/tag282.xml><?xml version="1.0" encoding="utf-8"?>
<p:tagLst xmlns:p="http://schemas.openxmlformats.org/presentationml/2006/main">
  <p:tag name="KSO_WM_SLIDE_ID" val="diagram20233167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3167"/>
  <p:tag name="KSO_WM_SLIDE_TYPE" val="text"/>
  <p:tag name="KSO_WM_SLIDE_SUBTYPE" val="diag"/>
  <p:tag name="KSO_WM_SLIDE_SIZE" val="847.598*388.317"/>
  <p:tag name="KSO_WM_SLIDE_POSITION" val="54.75*105.811"/>
  <p:tag name="KSO_WM_SLIDE_LAYOUT" val="a_n"/>
  <p:tag name="KSO_WM_SLIDE_LAYOUT_CNT" val="1_1"/>
  <p:tag name="KSO_WM_SPECIAL_SOURCE" val="bdnull"/>
  <p:tag name="KSO_WM_DIAGRAM_GROUP_CODE" val="n1-1"/>
  <p:tag name="KSO_WM_SLIDE_DIAGTYPE" val="n"/>
</p:tagLst>
</file>

<file path=ppt/tags/tag283.xml><?xml version="1.0" encoding="utf-8"?>
<p:tagLst xmlns:p="http://schemas.openxmlformats.org/presentationml/2006/main">
  <p:tag name="KSO_WM_TEMPLATE_CATEGORY" val="diagram"/>
  <p:tag name="KSO_WM_TEMPLATE_INDEX" val="20233167"/>
</p:tagLst>
</file>

<file path=ppt/tags/tag284.xml><?xml version="1.0" encoding="utf-8"?>
<p:tagLst xmlns:p="http://schemas.openxmlformats.org/presentationml/2006/main">
  <p:tag name="KSO_WM_TEMPLATE_CATEGORY" val="diagram"/>
  <p:tag name="KSO_WM_TEMPLATE_INDEX" val="20233167"/>
</p:tagLst>
</file>

<file path=ppt/tags/tag285.xml><?xml version="1.0" encoding="utf-8"?>
<p:tagLst xmlns:p="http://schemas.openxmlformats.org/presentationml/2006/main">
  <p:tag name="KSO_WM_TEMPLATE_CATEGORY" val="diagram"/>
  <p:tag name="KSO_WM_TEMPLATE_INDEX" val="20233167"/>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351_9*a*1"/>
  <p:tag name="KSO_WM_TEMPLATE_CATEGORY" val="custom"/>
  <p:tag name="KSO_WM_TEMPLATE_INDEX" val="20233351"/>
  <p:tag name="KSO_WM_UNIT_LAYERLEVEL" val="1"/>
  <p:tag name="KSO_WM_TAG_VERSION" val="3.0"/>
  <p:tag name="KSO_WM_BEAUTIFY_FLAG" val="#wm#"/>
  <p:tag name="KSO_WM_UNIT_ISCONTENTSTITLE" val="0"/>
  <p:tag name="KSO_WM_UNIT_ISNUMDGMTITLE" val="0"/>
  <p:tag name="KSO_WM_UNIT_NOCLEAR" val="1"/>
  <p:tag name="KSO_WM_UNIT_TYPE" val="a"/>
  <p:tag name="KSO_WM_UNIT_INDEX" val="1"/>
</p:tagLst>
</file>

<file path=ppt/tags/tag287.xml><?xml version="1.0" encoding="utf-8"?>
<p:tagLst xmlns:p="http://schemas.openxmlformats.org/presentationml/2006/main">
  <p:tag name="KSO_WM_SLIDE_ID" val="custom20233351_9"/>
  <p:tag name="KSO_WM_TEMPLATE_SUBCATEGORY" val="29"/>
  <p:tag name="KSO_WM_TEMPLATE_MASTER_TYPE" val="0"/>
  <p:tag name="KSO_WM_TEMPLATE_COLOR_TYPE" val="0"/>
  <p:tag name="KSO_WM_SLIDE_ITEM_CNT" val="0"/>
  <p:tag name="KSO_WM_SLIDE_INDEX" val="9"/>
  <p:tag name="KSO_WM_TAG_VERSION" val="3.0"/>
  <p:tag name="KSO_WM_BEAUTIFY_FLAG" val="#wm#"/>
  <p:tag name="KSO_WM_TEMPLATE_CATEGORY" val="custom"/>
  <p:tag name="KSO_WM_TEMPLATE_INDEX" val="20233351"/>
  <p:tag name="KSO_WM_SLIDE_TYPE" val="endPage"/>
  <p:tag name="KSO_WM_SLIDE_SUBTYPE" val="pureTxt"/>
  <p:tag name="KSO_WM_SLIDE_LAYOUT" val="a_f"/>
  <p:tag name="KSO_WM_SLIDE_LAYOUT_CNT" val="1_1"/>
</p:tagLst>
</file>

<file path=ppt/tags/tag288.xml><?xml version="1.0" encoding="utf-8"?>
<p:tagLst xmlns:p="http://schemas.openxmlformats.org/presentationml/2006/main">
  <p:tag name="commondata" val="eyJoZGlkIjoiNzc4Y2M3NzUxZjVkYjIwNTNmYWNhMWY4ZTY0ZmM3Y2EifQ=="/>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1"/>
  <p:tag name="KSO_WM_UNIT_LAYERLEVEL" val="1"/>
  <p:tag name="KSO_WM_TAG_VERSION" val="3.0"/>
  <p:tag name="KSO_WM_BEAUTIFY_FLAG" val="#wm#"/>
  <p:tag name="KSO_WM_UNIT_TYPE" val="i"/>
  <p:tag name="KSO_WM_UNIT_INDEX"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2"/>
  <p:tag name="KSO_WM_UNIT_LAYERLEVEL" val="1"/>
  <p:tag name="KSO_WM_TAG_VERSION" val="3.0"/>
  <p:tag name="KSO_WM_BEAUTIFY_FLAG" val="#wm#"/>
  <p:tag name="KSO_WM_UNIT_TYPE" val="i"/>
  <p:tag name="KSO_WM_UNIT_INDEX" val="2"/>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3"/>
  <p:tag name="KSO_WM_UNIT_LAYERLEVEL" val="1"/>
  <p:tag name="KSO_WM_TAG_VERSION" val="3.0"/>
  <p:tag name="KSO_WM_BEAUTIFY_FLAG" val="#wm#"/>
  <p:tag name="KSO_WM_UNIT_TYPE" val="i"/>
  <p:tag name="KSO_WM_UNIT_INDEX" val="3"/>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4"/>
  <p:tag name="KSO_WM_UNIT_LAYERLEVEL" val="1"/>
  <p:tag name="KSO_WM_TAG_VERSION" val="3.0"/>
  <p:tag name="KSO_WM_BEAUTIFY_FLAG" val="#wm#"/>
  <p:tag name="KSO_WM_UNIT_TYPE" val="i"/>
  <p:tag name="KSO_WM_UNIT_INDEX" val="4"/>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5"/>
  <p:tag name="KSO_WM_UNIT_LAYERLEVEL" val="1"/>
  <p:tag name="KSO_WM_TAG_VERSION" val="3.0"/>
  <p:tag name="KSO_WM_BEAUTIFY_FLAG" val="#wm#"/>
  <p:tag name="KSO_WM_UNIT_TYPE" val="i"/>
  <p:tag name="KSO_WM_UNIT_INDEX" val="5"/>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6"/>
  <p:tag name="KSO_WM_UNIT_LAYERLEVEL" val="1"/>
  <p:tag name="KSO_WM_TAG_VERSION" val="3.0"/>
  <p:tag name="KSO_WM_BEAUTIFY_FLAG" val="#wm#"/>
  <p:tag name="KSO_WM_UNIT_TYPE" val="i"/>
  <p:tag name="KSO_WM_UNIT_INDEX" val="6"/>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1"/>
  <p:tag name="KSO_WM_UNIT_LAYERLEVEL" val="1"/>
  <p:tag name="KSO_WM_TAG_VERSION" val="3.0"/>
  <p:tag name="KSO_WM_BEAUTIFY_FLAG" val="#wm#"/>
  <p:tag name="KSO_WM_UNIT_TYPE" val="i"/>
  <p:tag name="KSO_WM_UNIT_INDEX"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2"/>
  <p:tag name="KSO_WM_UNIT_LAYERLEVEL" val="1"/>
  <p:tag name="KSO_WM_TAG_VERSION" val="3.0"/>
  <p:tag name="KSO_WM_BEAUTIFY_FLAG" val="#wm#"/>
  <p:tag name="KSO_WM_UNIT_TYPE" val="i"/>
  <p:tag name="KSO_WM_UNIT_INDEX"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3"/>
  <p:tag name="KSO_WM_UNIT_LAYERLEVEL" val="1"/>
  <p:tag name="KSO_WM_TAG_VERSION" val="3.0"/>
  <p:tag name="KSO_WM_BEAUTIFY_FLAG" val="#wm#"/>
  <p:tag name="KSO_WM_UNIT_TYPE" val="i"/>
  <p:tag name="KSO_WM_UNIT_INDEX" val="3"/>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4"/>
  <p:tag name="KSO_WM_UNIT_LAYERLEVEL" val="1"/>
  <p:tag name="KSO_WM_TAG_VERSION" val="3.0"/>
  <p:tag name="KSO_WM_BEAUTIFY_FLAG" val="#wm#"/>
  <p:tag name="KSO_WM_UNIT_TYPE" val="i"/>
  <p:tag name="KSO_WM_UNIT_INDEX" val="4"/>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3.0"/>
  <p:tag name="KSO_WM_BEAUTIFY_FLAG" val="#wm#"/>
  <p:tag name="KSO_WM_UNIT_TYPE" val="i"/>
  <p:tag name="KSO_WM_UNIT_INDEX"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3.0"/>
  <p:tag name="KSO_WM_BEAUTIFY_FLAG" val="#wm#"/>
  <p:tag name="KSO_WM_UNIT_TYPE" val="i"/>
  <p:tag name="KSO_WM_UNIT_INDEX"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3.0"/>
  <p:tag name="KSO_WM_BEAUTIFY_FLAG" val="#wm#"/>
  <p:tag name="KSO_WM_UNIT_TYPE" val="i"/>
  <p:tag name="KSO_WM_UNIT_INDEX" val="3"/>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4"/>
  <p:tag name="KSO_WM_UNIT_LAYERLEVEL" val="1"/>
  <p:tag name="KSO_WM_TAG_VERSION" val="3.0"/>
  <p:tag name="KSO_WM_BEAUTIFY_FLAG" val="#wm#"/>
  <p:tag name="KSO_WM_UNIT_TYPE" val="i"/>
  <p:tag name="KSO_WM_UNIT_INDEX" val="4"/>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Lst>
</file>

<file path=ppt/tags/tag92.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2"/>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2"/>
  <p:tag name="KSO_WM_UNIT_VALUE" val="160"/>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122">
      <a:dk1>
        <a:srgbClr val="000000"/>
      </a:dk1>
      <a:lt1>
        <a:srgbClr val="FFFFFF"/>
      </a:lt1>
      <a:dk2>
        <a:srgbClr val="292D4B"/>
      </a:dk2>
      <a:lt2>
        <a:srgbClr val="CFE2FF"/>
      </a:lt2>
      <a:accent1>
        <a:srgbClr val="5799FD"/>
      </a:accent1>
      <a:accent2>
        <a:srgbClr val="6F6CE6"/>
      </a:accent2>
      <a:accent3>
        <a:srgbClr val="45B7DF"/>
      </a:accent3>
      <a:accent4>
        <a:srgbClr val="26DAB8"/>
      </a:accent4>
      <a:accent5>
        <a:srgbClr val="6A6CBE"/>
      </a:accent5>
      <a:accent6>
        <a:srgbClr val="FF6970"/>
      </a:accent6>
      <a:hlink>
        <a:srgbClr val="658BD5"/>
      </a:hlink>
      <a:folHlink>
        <a:srgbClr val="A16AA5"/>
      </a:folHlink>
    </a:clrScheme>
    <a:fontScheme name="自定义 61">
      <a:majorFont>
        <a:latin typeface="MiSans Demibold"/>
        <a:ea typeface="微软雅黑"/>
        <a:cs typeface=""/>
      </a:majorFont>
      <a:minorFont>
        <a:latin typeface="MiSans Demibold"/>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dirty="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4141</Words>
  <Application>WPS 演示</Application>
  <PresentationFormat>宽屏</PresentationFormat>
  <Paragraphs>303</Paragraphs>
  <Slides>25</Slides>
  <Notes>4</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25</vt:i4>
      </vt:variant>
    </vt:vector>
  </HeadingPairs>
  <TitlesOfParts>
    <vt:vector size="39" baseType="lpstr">
      <vt:lpstr>Arial</vt:lpstr>
      <vt:lpstr>宋体</vt:lpstr>
      <vt:lpstr>Wingdings</vt:lpstr>
      <vt:lpstr>Wingdings</vt:lpstr>
      <vt:lpstr>微软雅黑</vt:lpstr>
      <vt:lpstr>MiSans Demibold</vt:lpstr>
      <vt:lpstr>MiSans</vt:lpstr>
      <vt:lpstr>Arial Unicode MS</vt:lpstr>
      <vt:lpstr>Calibri</vt:lpstr>
      <vt:lpstr>微软雅黑 Light</vt:lpstr>
      <vt:lpstr>Times New Roman</vt:lpstr>
      <vt:lpstr>黑体</vt:lpstr>
      <vt:lpstr>WPS</vt:lpstr>
      <vt:lpstr>1_Office 主题​​</vt:lpstr>
      <vt:lpstr>征地拆迁补偿资金绩效评价</vt:lpstr>
      <vt:lpstr>目录</vt:lpstr>
      <vt:lpstr>项目概况</vt:lpstr>
      <vt:lpstr>项目背景与目的</vt:lpstr>
      <vt:lpstr>项目总体情况</vt:lpstr>
      <vt:lpstr>项目绩效目标</vt:lpstr>
      <vt:lpstr>项目绩效目标</vt:lpstr>
      <vt:lpstr>项目绩效目标</vt:lpstr>
      <vt:lpstr>项目绩效目标</vt:lpstr>
      <vt:lpstr>项目成果与效益</vt:lpstr>
      <vt:lpstr>项目产出情况</vt:lpstr>
      <vt:lpstr>PowerPoint 演示文稿</vt:lpstr>
      <vt:lpstr>综合评价</vt:lpstr>
      <vt:lpstr>总体评价结论</vt:lpstr>
      <vt:lpstr>总体评价结论</vt:lpstr>
      <vt:lpstr>绩效评价得分表</vt:lpstr>
      <vt:lpstr>经验总结与建议</vt:lpstr>
      <vt:lpstr>主要经验及做法</vt:lpstr>
      <vt:lpstr>主要经验及做法</vt:lpstr>
      <vt:lpstr>存在的问题</vt:lpstr>
      <vt:lpstr>存在的问题</vt:lpstr>
      <vt:lpstr>建议及对策</vt:lpstr>
      <vt:lpstr>建议及对策</vt:lpstr>
      <vt:lpstr>建议及对策</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冯科</cp:lastModifiedBy>
  <cp:revision>158</cp:revision>
  <dcterms:created xsi:type="dcterms:W3CDTF">2019-06-19T02:08:00Z</dcterms:created>
  <dcterms:modified xsi:type="dcterms:W3CDTF">2024-10-12T03:04:14Z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2052-12.1.0.18276</vt:lpwstr>
  </property>
  <property fmtid="{D5CDD505-2E9C-101B-9397-08002B2CF9AE}" pid="3" name="ICV">
    <vt:lpwstr>5E2D55FA96B44BB1AB8B57527D44B0D4_13</vt:lpwstr>
  </property>
</Properties>
</file>