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53"/>
  </p:handoutMasterIdLst>
  <p:sldIdLst>
    <p:sldId id="257" r:id="rId4"/>
    <p:sldId id="258"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307" r:id="rId44"/>
    <p:sldId id="298" r:id="rId45"/>
    <p:sldId id="299" r:id="rId46"/>
    <p:sldId id="300" r:id="rId47"/>
    <p:sldId id="301" r:id="rId48"/>
    <p:sldId id="302" r:id="rId49"/>
    <p:sldId id="303" r:id="rId50"/>
    <p:sldId id="304" r:id="rId51"/>
    <p:sldId id="305" r:id="rId52"/>
  </p:sldIdLst>
  <p:sldSz cx="12192000" cy="6858000"/>
  <p:notesSz cx="7103745" cy="10234295"/>
  <p:custDataLst>
    <p:tags r:id="rId5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77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77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8" Type="http://schemas.openxmlformats.org/officeDocument/2006/relationships/tags" Target="tags/tag526.xml"/><Relationship Id="rId57" Type="http://schemas.openxmlformats.org/officeDocument/2006/relationships/commentAuthors" Target="commentAuthors.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handoutMaster" Target="handoutMasters/handoutMaster1.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1.png"/><Relationship Id="rId2" Type="http://schemas.openxmlformats.org/officeDocument/2006/relationships/tags" Target="../tags/tag1.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image" Target="file:///C:\Users\1V994W2\PycharmProjects\PPT_Background_Generation/pic_temp/1_pic_quater_left_down.png" TargetMode="External"/><Relationship Id="rId6" Type="http://schemas.openxmlformats.org/officeDocument/2006/relationships/image" Target="../media/image3.png"/><Relationship Id="rId5" Type="http://schemas.openxmlformats.org/officeDocument/2006/relationships/tags" Target="../tags/tag11.xml"/><Relationship Id="rId4" Type="http://schemas.openxmlformats.org/officeDocument/2006/relationships/image" Target="file:///C:\Users\1V994W2\PycharmProjects\PPT_Background_Generation/pic_temp/0_pic_quater_right_down.png" TargetMode="External"/><Relationship Id="rId3" Type="http://schemas.openxmlformats.org/officeDocument/2006/relationships/image" Target="../media/image2.png"/><Relationship Id="rId2" Type="http://schemas.openxmlformats.org/officeDocument/2006/relationships/tags" Target="../tags/tag10.xml"/><Relationship Id="rId12" Type="http://schemas.openxmlformats.org/officeDocument/2006/relationships/tags" Target="../tags/tag16.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image" Target="file:///C:\Users\1V994W2\PycharmProjects\PPT_Background_Generation/pic_temp/pic_half_down.png" TargetMode="External"/><Relationship Id="rId6" Type="http://schemas.openxmlformats.org/officeDocument/2006/relationships/image" Target="../media/image5.png"/><Relationship Id="rId5" Type="http://schemas.openxmlformats.org/officeDocument/2006/relationships/tags" Target="../tags/tag18.xml"/><Relationship Id="rId4" Type="http://schemas.openxmlformats.org/officeDocument/2006/relationships/image" Target="file:///C:\Users\1V994W2\PycharmProjects\PPT_Background_Generation/pic_temp/pic_half_top.png" TargetMode="External"/><Relationship Id="rId3" Type="http://schemas.openxmlformats.org/officeDocument/2006/relationships/image" Target="../media/image4.png"/><Relationship Id="rId2" Type="http://schemas.openxmlformats.org/officeDocument/2006/relationships/tags" Target="../tags/tag17.xml"/><Relationship Id="rId12" Type="http://schemas.openxmlformats.org/officeDocument/2006/relationships/tags" Target="../tags/tag23.xml"/><Relationship Id="rId11" Type="http://schemas.openxmlformats.org/officeDocument/2006/relationships/tags" Target="../tags/tag22.xml"/><Relationship Id="rId10" Type="http://schemas.openxmlformats.org/officeDocument/2006/relationships/tags" Target="../tags/tag21.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image" Target="file:///C:\Users\1V994W2\PycharmProjects\PPT_Background_Generation/pic_temp/1_pic_quater_left_down.png" TargetMode="External"/><Relationship Id="rId6" Type="http://schemas.openxmlformats.org/officeDocument/2006/relationships/image" Target="../media/image3.png"/><Relationship Id="rId5" Type="http://schemas.openxmlformats.org/officeDocument/2006/relationships/tags" Target="../tags/tag25.xml"/><Relationship Id="rId4" Type="http://schemas.openxmlformats.org/officeDocument/2006/relationships/image" Target="file:///C:\Users\1V994W2\PycharmProjects\PPT_Background_Generation/pic_temp/0_pic_quater_right_down.png" TargetMode="External"/><Relationship Id="rId3" Type="http://schemas.openxmlformats.org/officeDocument/2006/relationships/image" Target="../media/image2.png"/><Relationship Id="rId2" Type="http://schemas.openxmlformats.org/officeDocument/2006/relationships/tags" Target="../tags/tag24.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tags" Target="../tags/tag29.xml"/><Relationship Id="rId10" Type="http://schemas.openxmlformats.org/officeDocument/2006/relationships/tags" Target="../tags/tag28.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image" Target="file:///C:\Users\1V994W2\PycharmProjects\PPT_Background_Generation/pic_temp/1_pic_quater_left_down.png" TargetMode="External"/><Relationship Id="rId6" Type="http://schemas.openxmlformats.org/officeDocument/2006/relationships/image" Target="../media/image3.png"/><Relationship Id="rId5" Type="http://schemas.openxmlformats.org/officeDocument/2006/relationships/tags" Target="../tags/tag33.xml"/><Relationship Id="rId4" Type="http://schemas.openxmlformats.org/officeDocument/2006/relationships/image" Target="file:///C:\Users\1V994W2\PycharmProjects\PPT_Background_Generation/pic_temp/0_pic_quater_right_down.png" TargetMode="External"/><Relationship Id="rId3" Type="http://schemas.openxmlformats.org/officeDocument/2006/relationships/image" Target="../media/image2.png"/><Relationship Id="rId2" Type="http://schemas.openxmlformats.org/officeDocument/2006/relationships/tags" Target="../tags/tag32.xml"/><Relationship Id="rId15" Type="http://schemas.openxmlformats.org/officeDocument/2006/relationships/tags" Target="../tags/tag41.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image" Target="file:///C:\Users\1V994W2\Documents\Tencent%20Files\574576071\FileRecv\&#25340;&#35013;&#32032;&#26448;\&#20845;&#21313;\\59\subject_holdleft_71,110,125_0_staid_full_0.png" TargetMode="External"/><Relationship Id="rId3" Type="http://schemas.openxmlformats.org/officeDocument/2006/relationships/image" Target="../media/image6.png"/><Relationship Id="rId2" Type="http://schemas.openxmlformats.org/officeDocument/2006/relationships/tags" Target="../tags/tag42.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image" Target="file:///C:\Users\1V994W2\PycharmProjects\PPT_Background_Generation/pic_temp/1_pic_quater_left_down.png" TargetMode="External"/><Relationship Id="rId6" Type="http://schemas.openxmlformats.org/officeDocument/2006/relationships/image" Target="../media/image3.png"/><Relationship Id="rId5" Type="http://schemas.openxmlformats.org/officeDocument/2006/relationships/tags" Target="../tags/tag52.xml"/><Relationship Id="rId4" Type="http://schemas.openxmlformats.org/officeDocument/2006/relationships/image" Target="file:///C:\Users\1V994W2\PycharmProjects\PPT_Background_Generation/pic_temp/0_pic_quater_right_down.png" TargetMode="External"/><Relationship Id="rId3" Type="http://schemas.openxmlformats.org/officeDocument/2006/relationships/image" Target="../media/image2.png"/><Relationship Id="rId2" Type="http://schemas.openxmlformats.org/officeDocument/2006/relationships/tags" Target="../tags/tag51.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tags" Target="../tags/tag56.xml"/><Relationship Id="rId10" Type="http://schemas.openxmlformats.org/officeDocument/2006/relationships/tags" Target="../tags/tag5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tags" Target="../tags/tag61.xml"/><Relationship Id="rId7" Type="http://schemas.openxmlformats.org/officeDocument/2006/relationships/image" Target="file:///C:\Users\1V994W2\PycharmProjects\PPT_Background_Generation/pic_temp/1_pic_quater_left_down.png" TargetMode="External"/><Relationship Id="rId6" Type="http://schemas.openxmlformats.org/officeDocument/2006/relationships/image" Target="../media/image3.png"/><Relationship Id="rId5" Type="http://schemas.openxmlformats.org/officeDocument/2006/relationships/tags" Target="../tags/tag60.xml"/><Relationship Id="rId4" Type="http://schemas.openxmlformats.org/officeDocument/2006/relationships/image" Target="file:///C:\Users\1V994W2\PycharmProjects\PPT_Background_Generation/pic_temp/0_pic_quater_right_down.png" TargetMode="External"/><Relationship Id="rId3" Type="http://schemas.openxmlformats.org/officeDocument/2006/relationships/image" Target="../media/image2.png"/><Relationship Id="rId2" Type="http://schemas.openxmlformats.org/officeDocument/2006/relationships/tags" Target="../tags/tag59.xml"/><Relationship Id="rId12" Type="http://schemas.openxmlformats.org/officeDocument/2006/relationships/tags" Target="../tags/tag65.xml"/><Relationship Id="rId11" Type="http://schemas.openxmlformats.org/officeDocument/2006/relationships/tags" Target="../tags/tag64.xml"/><Relationship Id="rId10"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image" Target="file:///C:\Users\1V994W2\PycharmProjects\PPT_Background_Generation/pic_temp/1_pic_quater_left_down.png" TargetMode="External"/><Relationship Id="rId6" Type="http://schemas.openxmlformats.org/officeDocument/2006/relationships/image" Target="../media/image3.png"/><Relationship Id="rId5" Type="http://schemas.openxmlformats.org/officeDocument/2006/relationships/tags" Target="../tags/tag67.xml"/><Relationship Id="rId4" Type="http://schemas.openxmlformats.org/officeDocument/2006/relationships/image" Target="file:///C:\Users\1V994W2\PycharmProjects\PPT_Background_Generation/pic_temp/0_pic_quater_right_down.png" TargetMode="External"/><Relationship Id="rId3" Type="http://schemas.openxmlformats.org/officeDocument/2006/relationships/image" Target="../media/image2.png"/><Relationship Id="rId2" Type="http://schemas.openxmlformats.org/officeDocument/2006/relationships/tags" Target="../tags/tag66.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1.png"/><Relationship Id="rId2" Type="http://schemas.openxmlformats.org/officeDocument/2006/relationships/tags" Target="../tags/tag72.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tags" Target="../tags/tag79.xml"/><Relationship Id="rId7" Type="http://schemas.openxmlformats.org/officeDocument/2006/relationships/image" Target="file:///C:\Users\1V994W2\PycharmProjects\PPT_Background_Generation/pic_temp/1_pic_quater_left_down.png" TargetMode="External"/><Relationship Id="rId6" Type="http://schemas.openxmlformats.org/officeDocument/2006/relationships/image" Target="../media/image3.png"/><Relationship Id="rId5" Type="http://schemas.openxmlformats.org/officeDocument/2006/relationships/tags" Target="../tags/tag78.xml"/><Relationship Id="rId4" Type="http://schemas.openxmlformats.org/officeDocument/2006/relationships/image" Target="file:///C:\Users\1V994W2\PycharmProjects\PPT_Background_Generation/pic_temp/0_pic_quater_right_down.png" TargetMode="External"/><Relationship Id="rId3" Type="http://schemas.openxmlformats.org/officeDocument/2006/relationships/image" Target="../media/image2.png"/><Relationship Id="rId2" Type="http://schemas.openxmlformats.org/officeDocument/2006/relationships/tags" Target="../tags/tag77.xml"/><Relationship Id="rId11" Type="http://schemas.openxmlformats.org/officeDocument/2006/relationships/tags" Target="../tags/tag82.xml"/><Relationship Id="rId10" Type="http://schemas.openxmlformats.org/officeDocument/2006/relationships/tags" Target="../tags/tag81.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6.xml"/><Relationship Id="rId8" Type="http://schemas.openxmlformats.org/officeDocument/2006/relationships/image" Target="file:///C:\Users\1V994W2\PycharmProjects\PPT_Background_Generation/pic_temp/1_pic_quater_left_down.png" TargetMode="External"/><Relationship Id="rId7" Type="http://schemas.openxmlformats.org/officeDocument/2006/relationships/image" Target="../media/image3.png"/><Relationship Id="rId6" Type="http://schemas.openxmlformats.org/officeDocument/2006/relationships/tags" Target="../tags/tag85.xml"/><Relationship Id="rId5" Type="http://schemas.openxmlformats.org/officeDocument/2006/relationships/image" Target="file:///C:\Users\1V994W2\PycharmProjects\PPT_Background_Generation/pic_temp/0_pic_quater_right_down.png" TargetMode="External"/><Relationship Id="rId4" Type="http://schemas.openxmlformats.org/officeDocument/2006/relationships/image" Target="../media/image2.png"/><Relationship Id="rId3" Type="http://schemas.openxmlformats.org/officeDocument/2006/relationships/tags" Target="../tags/tag84.xml"/><Relationship Id="rId2" Type="http://schemas.openxmlformats.org/officeDocument/2006/relationships/tags" Target="../tags/tag83.xml"/><Relationship Id="rId13" Type="http://schemas.openxmlformats.org/officeDocument/2006/relationships/tags" Target="../tags/tag90.xml"/><Relationship Id="rId12" Type="http://schemas.openxmlformats.org/officeDocument/2006/relationships/tags" Target="../tags/tag89.xml"/><Relationship Id="rId11" Type="http://schemas.openxmlformats.org/officeDocument/2006/relationships/tags" Target="../tags/tag88.xml"/><Relationship Id="rId10" Type="http://schemas.openxmlformats.org/officeDocument/2006/relationships/tags" Target="../tags/tag8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image" Target="file:///C:\Users\1V994W2\PycharmProjects\PPT_Background_Generation/pic_temp/0_pic_quater_right_down.png" TargetMode="External"/><Relationship Id="rId4" Type="http://schemas.openxmlformats.org/officeDocument/2006/relationships/image" Target="../media/image2.png"/><Relationship Id="rId3" Type="http://schemas.openxmlformats.org/officeDocument/2006/relationships/tags" Target="../tags/tag92.xml"/><Relationship Id="rId2" Type="http://schemas.openxmlformats.org/officeDocument/2006/relationships/tags" Target="../tags/tag91.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image" Target="file:///C:\Users\1V994W2\PycharmProjects\PPT_Background_Generation/pic_temp/1_pic_quater_left_down.png" TargetMode="External"/><Relationship Id="rId7" Type="http://schemas.openxmlformats.org/officeDocument/2006/relationships/image" Target="../media/image3.png"/><Relationship Id="rId6" Type="http://schemas.openxmlformats.org/officeDocument/2006/relationships/tags" Target="../tags/tag101.xml"/><Relationship Id="rId5" Type="http://schemas.openxmlformats.org/officeDocument/2006/relationships/image" Target="file:///C:\Users\1V994W2\PycharmProjects\PPT_Background_Generation/pic_temp/0_pic_quater_right_down.png" TargetMode="External"/><Relationship Id="rId4" Type="http://schemas.openxmlformats.org/officeDocument/2006/relationships/image" Target="../media/image2.png"/><Relationship Id="rId3" Type="http://schemas.openxmlformats.org/officeDocument/2006/relationships/tags" Target="../tags/tag100.xml"/><Relationship Id="rId2" Type="http://schemas.openxmlformats.org/officeDocument/2006/relationships/tags" Target="../tags/tag99.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11.xml"/><Relationship Id="rId8" Type="http://schemas.openxmlformats.org/officeDocument/2006/relationships/image" Target="file:///C:\Users\1V994W2\PycharmProjects\PPT_Background_Generation/pic_temp/1_pic_quater_left_down.png" TargetMode="External"/><Relationship Id="rId7" Type="http://schemas.openxmlformats.org/officeDocument/2006/relationships/image" Target="../media/image3.png"/><Relationship Id="rId6" Type="http://schemas.openxmlformats.org/officeDocument/2006/relationships/tags" Target="../tags/tag110.xml"/><Relationship Id="rId5" Type="http://schemas.openxmlformats.org/officeDocument/2006/relationships/image" Target="file:///C:\Users\1V994W2\PycharmProjects\PPT_Background_Generation/pic_temp/0_pic_quater_right_down.png" TargetMode="External"/><Relationship Id="rId4" Type="http://schemas.openxmlformats.org/officeDocument/2006/relationships/image" Target="../media/image2.png"/><Relationship Id="rId3" Type="http://schemas.openxmlformats.org/officeDocument/2006/relationships/tags" Target="../tags/tag109.xml"/><Relationship Id="rId2" Type="http://schemas.openxmlformats.org/officeDocument/2006/relationships/tags" Target="../tags/tag108.xml"/><Relationship Id="rId14" Type="http://schemas.openxmlformats.org/officeDocument/2006/relationships/tags" Target="../tags/tag116.xml"/><Relationship Id="rId13" Type="http://schemas.openxmlformats.org/officeDocument/2006/relationships/tags" Target="../tags/tag115.xml"/><Relationship Id="rId12" Type="http://schemas.openxmlformats.org/officeDocument/2006/relationships/tags" Target="../tags/tag114.xml"/><Relationship Id="rId11" Type="http://schemas.openxmlformats.org/officeDocument/2006/relationships/tags" Target="../tags/tag113.xml"/><Relationship Id="rId10" Type="http://schemas.openxmlformats.org/officeDocument/2006/relationships/tags" Target="../tags/tag11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20.xml"/><Relationship Id="rId8" Type="http://schemas.openxmlformats.org/officeDocument/2006/relationships/image" Target="file:///C:\Users\1V994W2\PycharmProjects\PPT_Background_Generation/pic_temp/1_pic_quater_left_down.png" TargetMode="External"/><Relationship Id="rId7" Type="http://schemas.openxmlformats.org/officeDocument/2006/relationships/image" Target="../media/image3.png"/><Relationship Id="rId6" Type="http://schemas.openxmlformats.org/officeDocument/2006/relationships/tags" Target="../tags/tag119.xml"/><Relationship Id="rId5" Type="http://schemas.openxmlformats.org/officeDocument/2006/relationships/image" Target="file:///C:\Users\1V994W2\PycharmProjects\PPT_Background_Generation/pic_temp/0_pic_quater_right_down.png" TargetMode="External"/><Relationship Id="rId4" Type="http://schemas.openxmlformats.org/officeDocument/2006/relationships/image" Target="../media/image2.png"/><Relationship Id="rId3" Type="http://schemas.openxmlformats.org/officeDocument/2006/relationships/tags" Target="../tags/tag118.xml"/><Relationship Id="rId2" Type="http://schemas.openxmlformats.org/officeDocument/2006/relationships/tags" Target="../tags/tag117.xml"/><Relationship Id="rId16" Type="http://schemas.openxmlformats.org/officeDocument/2006/relationships/tags" Target="../tags/tag127.xml"/><Relationship Id="rId15" Type="http://schemas.openxmlformats.org/officeDocument/2006/relationships/tags" Target="../tags/tag126.xml"/><Relationship Id="rId14" Type="http://schemas.openxmlformats.org/officeDocument/2006/relationships/tags" Target="../tags/tag125.xml"/><Relationship Id="rId13" Type="http://schemas.openxmlformats.org/officeDocument/2006/relationships/tags" Target="../tags/tag124.xml"/><Relationship Id="rId12" Type="http://schemas.openxmlformats.org/officeDocument/2006/relationships/tags" Target="../tags/tag123.xml"/><Relationship Id="rId11" Type="http://schemas.openxmlformats.org/officeDocument/2006/relationships/tags" Target="../tags/tag122.xml"/><Relationship Id="rId10" Type="http://schemas.openxmlformats.org/officeDocument/2006/relationships/tags" Target="../tags/tag121.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image" Target="file:///C:\Users\1V994W2\PycharmProjects\PPT_Background_Generation/pic_temp/1_pic_quater_left_down.png" TargetMode="External"/><Relationship Id="rId7" Type="http://schemas.openxmlformats.org/officeDocument/2006/relationships/image" Target="../media/image3.png"/><Relationship Id="rId6" Type="http://schemas.openxmlformats.org/officeDocument/2006/relationships/tags" Target="../tags/tag130.xml"/><Relationship Id="rId5" Type="http://schemas.openxmlformats.org/officeDocument/2006/relationships/image" Target="file:///C:\Users\1V994W2\PycharmProjects\PPT_Background_Generation/pic_temp/0_pic_quater_right_down.png" TargetMode="External"/><Relationship Id="rId4" Type="http://schemas.openxmlformats.org/officeDocument/2006/relationships/image" Target="../media/image2.png"/><Relationship Id="rId3" Type="http://schemas.openxmlformats.org/officeDocument/2006/relationships/tags" Target="../tags/tag129.xml"/><Relationship Id="rId2" Type="http://schemas.openxmlformats.org/officeDocument/2006/relationships/tags" Target="../tags/tag128.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5" name="图片 5"/>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日期占位符 15"/>
          <p:cNvSpPr>
            <a:spLocks noGrp="1"/>
          </p:cNvSpPr>
          <p:nvPr>
            <p:ph type="dt" sz="half" idx="10"/>
            <p:custDataLst>
              <p:tags r:id="rId5"/>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7"/>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2" name="Title 1"/>
          <p:cNvSpPr>
            <a:spLocks noGrp="1"/>
          </p:cNvSpPr>
          <p:nvPr>
            <p:ph type="ctrTitle" idx="13" hasCustomPrompt="1"/>
            <p:custDataLst>
              <p:tags r:id="rId8"/>
            </p:custDataLst>
          </p:nvPr>
        </p:nvSpPr>
        <p:spPr>
          <a:xfrm>
            <a:off x="2921000" y="2593975"/>
            <a:ext cx="6350000" cy="1153795"/>
          </a:xfrm>
        </p:spPr>
        <p:txBody>
          <a:bodyPr vert="horz" wrap="square" lIns="90170" tIns="0" rIns="90170" bIns="0" rtlCol="0" anchor="b" anchorCtr="0">
            <a:normAutofit/>
          </a:bodyPr>
          <a:lstStyle>
            <a:lvl1pPr algn="dist">
              <a:defRPr lang="zh-CN" altLang="en-US" sz="7200" b="0" spc="7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pPr marL="0" lvl="0" algn="dist"/>
            <a:r>
              <a:rPr lang="zh-CN" altLang="en-US" dirty="0"/>
              <a:t>编辑标题</a:t>
            </a:r>
            <a:endParaRPr lang="zh-CN" altLang="en-US" dirty="0"/>
          </a:p>
        </p:txBody>
      </p:sp>
      <p:sp>
        <p:nvSpPr>
          <p:cNvPr id="3" name="Subtitle 2"/>
          <p:cNvSpPr>
            <a:spLocks noGrp="1"/>
          </p:cNvSpPr>
          <p:nvPr>
            <p:ph type="subTitle" idx="14" hasCustomPrompt="1"/>
            <p:custDataLst>
              <p:tags r:id="rId9"/>
            </p:custDataLst>
          </p:nvPr>
        </p:nvSpPr>
        <p:spPr>
          <a:xfrm>
            <a:off x="2921000" y="3798909"/>
            <a:ext cx="6350000" cy="361315"/>
          </a:xfrm>
        </p:spPr>
        <p:txBody>
          <a:bodyPr vert="horz" wrap="square" lIns="0" tIns="0" rIns="0" bIns="0" rtlCol="0" anchor="t" anchorCtr="0">
            <a:normAutofit/>
          </a:bodyPr>
          <a:lstStyle>
            <a:lvl1pPr algn="dist">
              <a:defRPr lang="zh-CN" altLang="en-US" sz="2000" spc="200">
                <a:ln>
                  <a:noFill/>
                </a:ln>
                <a:solidFill>
                  <a:schemeClr val="tx1">
                    <a:lumMod val="65000"/>
                    <a:lumOff val="35000"/>
                  </a:schemeClr>
                </a:solidFill>
                <a:effectLst/>
                <a:uLnTx/>
                <a:latin typeface="Arial" panose="020B0604020202020204" pitchFamily="34" charset="0"/>
                <a:ea typeface="微软雅黑" panose="020B0503020204020204" charset="-122"/>
                <a:cs typeface="微软雅黑" panose="020B0503020204020204" charset="-122"/>
              </a:defRPr>
            </a:lvl1pPr>
          </a:lstStyle>
          <a:p>
            <a:pPr marL="0" lvl="0" indent="0" algn="ctr">
              <a:lnSpc>
                <a:spcPct val="100000"/>
              </a:lnSpc>
              <a:spcAft>
                <a:spcPts val="0"/>
              </a:spcAft>
              <a:buClrTx/>
              <a:buSzTx/>
              <a:buNone/>
            </a:pPr>
            <a:r>
              <a:rPr lang="zh-CN" altLang="en-US" dirty="0"/>
              <a:t>单击此处编辑副标题</a:t>
            </a:r>
            <a:endParaRPr lang="zh-CN" altLang="en-US" dirty="0"/>
          </a:p>
        </p:txBody>
      </p:sp>
      <p:cxnSp>
        <p:nvCxnSpPr>
          <p:cNvPr id="6" name="直接连接符 5"/>
          <p:cNvCxnSpPr/>
          <p:nvPr userDrawn="1">
            <p:custDataLst>
              <p:tags r:id="rId10"/>
            </p:custDataLst>
          </p:nvPr>
        </p:nvCxnSpPr>
        <p:spPr>
          <a:xfrm>
            <a:off x="2921000" y="3706881"/>
            <a:ext cx="6350000" cy="0"/>
          </a:xfrm>
          <a:prstGeom prst="line">
            <a:avLst/>
          </a:prstGeom>
          <a:ln>
            <a:solidFill>
              <a:schemeClr val="tx1">
                <a:lumMod val="50000"/>
                <a:lumOff val="50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8" name="文本占位符 7"/>
          <p:cNvSpPr>
            <a:spLocks noGrp="1"/>
          </p:cNvSpPr>
          <p:nvPr>
            <p:ph type="body" sz="quarter" idx="15" hasCustomPrompt="1"/>
            <p:custDataLst>
              <p:tags r:id="rId11"/>
            </p:custDataLst>
          </p:nvPr>
        </p:nvSpPr>
        <p:spPr>
          <a:xfrm>
            <a:off x="3908613" y="4719704"/>
            <a:ext cx="1778000" cy="361950"/>
          </a:xfrm>
        </p:spPr>
        <p:txBody>
          <a:bodyPr/>
          <a:lstStyle>
            <a:lvl1pPr marL="0" indent="0" algn="dist">
              <a:buNone/>
              <a:defRPr baseline="0">
                <a:solidFill>
                  <a:schemeClr val="tx1">
                    <a:lumMod val="75000"/>
                    <a:lumOff val="25000"/>
                  </a:schemeClr>
                </a:solidFill>
              </a:defRPr>
            </a:lvl1pPr>
          </a:lstStyle>
          <a:p>
            <a:pPr lvl="0"/>
            <a:r>
              <a:rPr lang="zh-CN" altLang="en-US" dirty="0"/>
              <a:t>汇报人姓名</a:t>
            </a:r>
            <a:endParaRPr lang="zh-CN" altLang="en-US" dirty="0"/>
          </a:p>
        </p:txBody>
      </p:sp>
      <p:sp>
        <p:nvSpPr>
          <p:cNvPr id="12" name="文本占位符 7"/>
          <p:cNvSpPr>
            <a:spLocks noGrp="1"/>
          </p:cNvSpPr>
          <p:nvPr>
            <p:ph type="body" sz="quarter" idx="16" hasCustomPrompt="1"/>
            <p:custDataLst>
              <p:tags r:id="rId12"/>
            </p:custDataLst>
          </p:nvPr>
        </p:nvSpPr>
        <p:spPr>
          <a:xfrm>
            <a:off x="6677211" y="4719704"/>
            <a:ext cx="1778000" cy="361950"/>
          </a:xfrm>
        </p:spPr>
        <p:txBody>
          <a:bodyPr/>
          <a:lstStyle>
            <a:lvl1pPr marL="0" indent="0" algn="dist">
              <a:buNone/>
              <a:defRPr baseline="0">
                <a:solidFill>
                  <a:schemeClr val="tx1">
                    <a:lumMod val="75000"/>
                    <a:lumOff val="25000"/>
                  </a:schemeClr>
                </a:solidFill>
              </a:defRPr>
            </a:lvl1pPr>
          </a:lstStyle>
          <a:p>
            <a:pPr lvl="0"/>
            <a:r>
              <a:rPr lang="en-US" altLang="zh-CN" dirty="0"/>
              <a:t>2020/01/01</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7"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tx2"/>
        </a:solidFill>
        <a:effectLst/>
      </p:bgPr>
    </p:bg>
    <p:spTree>
      <p:nvGrpSpPr>
        <p:cNvPr id="1" name=""/>
        <p:cNvGrpSpPr/>
        <p:nvPr/>
      </p:nvGrpSpPr>
      <p:grpSpPr>
        <a:xfrm>
          <a:off x="0" y="0"/>
          <a:ext cx="0" cy="0"/>
          <a:chOff x="0" y="0"/>
          <a:chExt cx="0" cy="0"/>
        </a:xfrm>
      </p:grpSpPr>
      <p:pic>
        <p:nvPicPr>
          <p:cNvPr id="8"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4064000" y="5716016"/>
            <a:ext cx="4064000" cy="1141984"/>
          </a:xfrm>
          <a:prstGeom prst="rect">
            <a:avLst/>
          </a:prstGeom>
        </p:spPr>
      </p:pic>
      <p:pic>
        <p:nvPicPr>
          <p:cNvPr id="7"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4064000" y="0"/>
            <a:ext cx="4064000" cy="1141984"/>
          </a:xfrm>
          <a:prstGeom prst="rect">
            <a:avLst/>
          </a:prstGeom>
        </p:spPr>
      </p:pic>
      <p:sp>
        <p:nvSpPr>
          <p:cNvPr id="4" name="日期占位符 3"/>
          <p:cNvSpPr>
            <a:spLocks noGrp="1"/>
          </p:cNvSpPr>
          <p:nvPr>
            <p:ph type="dt" sz="half" idx="10"/>
            <p:custDataLst>
              <p:tags r:id="rId8"/>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Subtitle 1"/>
          <p:cNvSpPr>
            <a:spLocks noGrp="1"/>
          </p:cNvSpPr>
          <p:nvPr>
            <p:ph type="subTitle" idx="13" hasCustomPrompt="1"/>
            <p:custDataLst>
              <p:tags r:id="rId11"/>
            </p:custDataLst>
          </p:nvPr>
        </p:nvSpPr>
        <p:spPr>
          <a:xfrm>
            <a:off x="4702175" y="3729039"/>
            <a:ext cx="4536440" cy="321945"/>
          </a:xfrm>
        </p:spPr>
        <p:txBody>
          <a:bodyPr vert="horz" wrap="square" lIns="0" tIns="0" rIns="0" bIns="0" rtlCol="0" anchor="t" anchorCtr="0">
            <a:normAutofit/>
          </a:bodyPr>
          <a:lstStyle>
            <a:lvl1pPr algn="l">
              <a:defRPr kumimoji="0" lang="zh-CN" altLang="en-US" sz="1800" b="0" i="0" spc="200">
                <a:ln>
                  <a:noFill/>
                </a:ln>
                <a:solidFill>
                  <a:schemeClr val="tx1">
                    <a:lumMod val="65000"/>
                    <a:lumOff val="35000"/>
                  </a:schemeClr>
                </a:solidFill>
                <a:effectLst/>
                <a:uLnTx/>
                <a:latin typeface="Arial" panose="020B0604020202020204" pitchFamily="34" charset="0"/>
                <a:ea typeface="微软雅黑" panose="020B0503020204020204" charset="-122"/>
              </a:defRPr>
            </a:lvl1pPr>
          </a:lstStyle>
          <a:p>
            <a:pPr marL="0" marR="0" lvl="0" indent="0">
              <a:lnSpc>
                <a:spcPct val="100000"/>
              </a:lnSpc>
              <a:spcAft>
                <a:spcPts val="0"/>
              </a:spcAft>
              <a:buClrTx/>
              <a:buSzTx/>
              <a:buNone/>
            </a:pPr>
            <a:r>
              <a:rPr lang="zh-CN" altLang="en-US"/>
              <a:t>单击此处编辑副标题</a:t>
            </a:r>
            <a:endParaRPr lang="zh-CN" altLang="en-US"/>
          </a:p>
        </p:txBody>
      </p:sp>
      <p:sp>
        <p:nvSpPr>
          <p:cNvPr id="3" name="Title 2"/>
          <p:cNvSpPr>
            <a:spLocks noGrp="1"/>
          </p:cNvSpPr>
          <p:nvPr>
            <p:ph type="ctrTitle" idx="14" hasCustomPrompt="1"/>
            <p:custDataLst>
              <p:tags r:id="rId12"/>
            </p:custDataLst>
          </p:nvPr>
        </p:nvSpPr>
        <p:spPr>
          <a:xfrm>
            <a:off x="4702175" y="2690178"/>
            <a:ext cx="4536440" cy="835660"/>
          </a:xfrm>
        </p:spPr>
        <p:txBody>
          <a:bodyPr vert="horz" wrap="square" lIns="0" tIns="0" rIns="0" bIns="0" rtlCol="0" anchor="b" anchorCtr="0">
            <a:normAutofit/>
          </a:bodyPr>
          <a:lstStyle>
            <a:lvl1pPr algn="l">
              <a:defRPr kumimoji="0" lang="zh-CN" altLang="en-US" sz="4000" b="0" i="0" spc="400" baseline="0">
                <a:ln>
                  <a:noFill/>
                </a:ln>
                <a:solidFill>
                  <a:schemeClr val="tx1">
                    <a:lumMod val="85000"/>
                    <a:lumOff val="15000"/>
                  </a:schemeClr>
                </a:solidFill>
                <a:effectLst/>
                <a:uLnTx/>
                <a:latin typeface="Arial" panose="020B0604020202020204" pitchFamily="34" charset="0"/>
                <a:ea typeface="汉仪旗黑-85S" panose="00020600040101010101" pitchFamily="18" charset="-122"/>
              </a:defRPr>
            </a:lvl1pPr>
          </a:lstStyle>
          <a:p>
            <a:pPr marL="0" marR="0" lvl="0" indent="0">
              <a:spcAft>
                <a:spcPts val="0"/>
              </a:spcAft>
              <a:buClrTx/>
              <a:buSzTx/>
              <a:buFontTx/>
            </a:pPr>
            <a:r>
              <a:rPr lang="zh-CN" altLang="en-US" dirty="0"/>
              <a:t>编辑标题</a:t>
            </a:r>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3"/>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10"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5"/>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304800" y="2194560"/>
            <a:ext cx="4389120" cy="2468880"/>
          </a:xfrm>
          <a:prstGeom prst="rect">
            <a:avLst/>
          </a:prstGeom>
        </p:spPr>
      </p:pic>
      <p:sp>
        <p:nvSpPr>
          <p:cNvPr id="7" name="任意多边形 6"/>
          <p:cNvSpPr/>
          <p:nvPr userDrawn="1">
            <p:custDataLst>
              <p:tags r:id="rId5"/>
            </p:custDataLst>
          </p:nvPr>
        </p:nvSpPr>
        <p:spPr>
          <a:xfrm>
            <a:off x="4878000" y="0"/>
            <a:ext cx="7314000" cy="6858000"/>
          </a:xfrm>
          <a:custGeom>
            <a:avLst/>
            <a:gdLst>
              <a:gd name="connsiteX0" fmla="*/ 1714500 w 7314000"/>
              <a:gd name="connsiteY0" fmla="*/ 0 h 6858000"/>
              <a:gd name="connsiteX1" fmla="*/ 7314000 w 7314000"/>
              <a:gd name="connsiteY1" fmla="*/ 0 h 6858000"/>
              <a:gd name="connsiteX2" fmla="*/ 7314000 w 7314000"/>
              <a:gd name="connsiteY2" fmla="*/ 6858000 h 6858000"/>
              <a:gd name="connsiteX3" fmla="*/ 0 w 7314000"/>
              <a:gd name="connsiteY3" fmla="*/ 6858000 h 6858000"/>
              <a:gd name="connsiteX4" fmla="*/ 1714500 w 7314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4000" h="6858000">
                <a:moveTo>
                  <a:pt x="1714500" y="0"/>
                </a:moveTo>
                <a:lnTo>
                  <a:pt x="7314000" y="0"/>
                </a:lnTo>
                <a:lnTo>
                  <a:pt x="7314000" y="6858000"/>
                </a:lnTo>
                <a:lnTo>
                  <a:pt x="0" y="6858000"/>
                </a:lnTo>
                <a:lnTo>
                  <a:pt x="1714500" y="0"/>
                </a:lnTo>
                <a:close/>
              </a:path>
            </a:pathLst>
          </a:cu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 name="标题 1"/>
          <p:cNvSpPr>
            <a:spLocks noGrp="1"/>
          </p:cNvSpPr>
          <p:nvPr>
            <p:ph type="title"/>
            <p:custDataLst>
              <p:tags r:id="rId6"/>
            </p:custDataLst>
          </p:nvPr>
        </p:nvSpPr>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7"/>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9"/>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2" name="标题 1"/>
          <p:cNvSpPr>
            <a:spLocks noGrp="1"/>
          </p:cNvSpPr>
          <p:nvPr>
            <p:ph type="title"/>
            <p:custDataLst>
              <p:tags r:id="rId8"/>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3"/>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7"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2" name="竖排标题 1"/>
          <p:cNvSpPr>
            <a:spLocks noGrp="1"/>
          </p:cNvSpPr>
          <p:nvPr>
            <p:ph type="title" orient="vert"/>
            <p:custDataLst>
              <p:tags r:id="rId8"/>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8"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6"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3" name="日期占位符 2"/>
          <p:cNvSpPr>
            <a:spLocks noGrp="1"/>
          </p:cNvSpPr>
          <p:nvPr>
            <p:ph type="dt" sz="half" idx="10"/>
            <p:custDataLst>
              <p:tags r:id="rId8"/>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日期占位符 2"/>
          <p:cNvSpPr>
            <a:spLocks noGrp="1"/>
          </p:cNvSpPr>
          <p:nvPr>
            <p:ph type="dt" sz="half" idx="10"/>
            <p:custDataLst>
              <p:tags r:id="rId5"/>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Title 1"/>
          <p:cNvSpPr>
            <a:spLocks noGrp="1"/>
          </p:cNvSpPr>
          <p:nvPr>
            <p:ph type="title" idx="13" hasCustomPrompt="1"/>
            <p:custDataLst>
              <p:tags r:id="rId8"/>
            </p:custDataLst>
          </p:nvPr>
        </p:nvSpPr>
        <p:spPr>
          <a:xfrm>
            <a:off x="3173412" y="2679224"/>
            <a:ext cx="5845176" cy="1499552"/>
          </a:xfrm>
        </p:spPr>
        <p:txBody>
          <a:bodyPr vert="horz" wrap="square" lIns="0" tIns="0" rIns="0" bIns="0" rtlCol="0" anchor="b" anchorCtr="0">
            <a:normAutofit/>
          </a:bodyPr>
          <a:lstStyle>
            <a:lvl1pPr algn="dist">
              <a:defRPr lang="zh-CN" altLang="en-US" sz="8800" b="0" spc="10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pPr marL="0" lvl="0" algn="dist"/>
            <a:r>
              <a:rPr lang="zh-CN" altLang="en-US" dirty="0"/>
              <a:t>编辑标题</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6"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2" name="标题 1"/>
          <p:cNvSpPr>
            <a:spLocks noGrp="1"/>
          </p:cNvSpPr>
          <p:nvPr>
            <p:ph type="title"/>
            <p:custDataLst>
              <p:tags r:id="rId8"/>
            </p:custDataLst>
          </p:nvPr>
        </p:nvSpPr>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10" name="矩形 4"/>
          <p:cNvSpPr/>
          <p:nvPr userDrawn="1">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9" name="图片 6"/>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8" name="图片 8"/>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4"/>
          <p:cNvSpPr/>
          <p:nvPr userDrawn="1">
            <p:custDataLst>
              <p:tags r:id="rId2"/>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8" name="图片 6"/>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2" name="标题 1"/>
          <p:cNvSpPr>
            <a:spLocks noGrp="1"/>
          </p:cNvSpPr>
          <p:nvPr>
            <p:ph type="title" hasCustomPrompt="1"/>
            <p:custDataLst>
              <p:tags r:id="rId6"/>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1" name="矩形 4"/>
          <p:cNvSpPr/>
          <p:nvPr userDrawn="1">
            <p:custDataLst>
              <p:tags r:id="rId2"/>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0" name="图片 6"/>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8" name="图片 8"/>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2" name="标题 1"/>
          <p:cNvSpPr>
            <a:spLocks noGrp="1"/>
          </p:cNvSpPr>
          <p:nvPr>
            <p:ph type="title"/>
            <p:custDataLst>
              <p:tags r:id="rId9"/>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1" name="矩形 4"/>
          <p:cNvSpPr/>
          <p:nvPr userDrawn="1">
            <p:custDataLst>
              <p:tags r:id="rId2"/>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0" name="图片 6"/>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8" name="图片 8"/>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2" name="标题 1"/>
          <p:cNvSpPr>
            <a:spLocks noGrp="1"/>
          </p:cNvSpPr>
          <p:nvPr>
            <p:ph type="title"/>
            <p:custDataLst>
              <p:tags r:id="rId9"/>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4" name="矩形 4"/>
          <p:cNvSpPr/>
          <p:nvPr userDrawn="1">
            <p:custDataLst>
              <p:tags r:id="rId2"/>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2" name="图片 6"/>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6256032"/>
            <a:ext cx="720090" cy="601968"/>
          </a:xfrm>
          <a:prstGeom prst="rect">
            <a:avLst/>
          </a:prstGeom>
        </p:spPr>
      </p:pic>
      <p:pic>
        <p:nvPicPr>
          <p:cNvPr id="10" name="图片 8"/>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0" y="6256032"/>
            <a:ext cx="720090" cy="601968"/>
          </a:xfrm>
          <a:prstGeom prst="rect">
            <a:avLst/>
          </a:prstGeom>
        </p:spPr>
      </p:pic>
      <p:sp>
        <p:nvSpPr>
          <p:cNvPr id="2" name="标题 1"/>
          <p:cNvSpPr>
            <a:spLocks noGrp="1"/>
          </p:cNvSpPr>
          <p:nvPr>
            <p:ph type="title"/>
            <p:custDataLst>
              <p:tags r:id="rId9"/>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5"/>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6"/>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4"/>
          <p:cNvSpPr/>
          <p:nvPr userDrawn="1">
            <p:custDataLst>
              <p:tags r:id="rId2"/>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9" name="图片 6"/>
          <p:cNvPicPr/>
          <p:nvPr userDrawn="1">
            <p:custDataLst>
              <p:tags r:id="rId3"/>
            </p:custDataLst>
          </p:nvPr>
        </p:nvPicPr>
        <p:blipFill>
          <a:blip r:embed="rId4" r:link="rId5">
            <a:extLst>
              <a:ext uri="{28A0092B-C50C-407E-A947-70E740481C1C}">
                <a14:useLocalDpi xmlns:a14="http://schemas.microsoft.com/office/drawing/2010/main" val="0"/>
              </a:ext>
            </a:extLst>
          </a:blip>
          <a:stretch>
            <a:fillRect/>
          </a:stretch>
        </p:blipFill>
        <p:spPr>
          <a:xfrm>
            <a:off x="10571797" y="5503572"/>
            <a:ext cx="1620202" cy="1354428"/>
          </a:xfrm>
          <a:prstGeom prst="rect">
            <a:avLst/>
          </a:prstGeom>
        </p:spPr>
      </p:pic>
      <p:pic>
        <p:nvPicPr>
          <p:cNvPr id="8" name="图片 8"/>
          <p:cNvPicPr/>
          <p:nvPr userDrawn="1">
            <p:custDataLst>
              <p:tags r:id="rId6"/>
            </p:custDataLst>
          </p:nvPr>
        </p:nvPicPr>
        <p:blipFill>
          <a:blip r:embed="rId7" r:link="rId8">
            <a:extLst>
              <a:ext uri="{28A0092B-C50C-407E-A947-70E740481C1C}">
                <a14:useLocalDpi xmlns:a14="http://schemas.microsoft.com/office/drawing/2010/main" val="0"/>
              </a:ext>
            </a:extLst>
          </a:blip>
          <a:stretch>
            <a:fillRect/>
          </a:stretch>
        </p:blipFill>
        <p:spPr>
          <a:xfrm>
            <a:off x="0" y="5503572"/>
            <a:ext cx="1620202" cy="1354428"/>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41.xml"/><Relationship Id="rId23" Type="http://schemas.openxmlformats.org/officeDocument/2006/relationships/tags" Target="../tags/tag140.xml"/><Relationship Id="rId22" Type="http://schemas.openxmlformats.org/officeDocument/2006/relationships/tags" Target="../tags/tag139.xml"/><Relationship Id="rId21" Type="http://schemas.openxmlformats.org/officeDocument/2006/relationships/tags" Target="../tags/tag138.xml"/><Relationship Id="rId20" Type="http://schemas.openxmlformats.org/officeDocument/2006/relationships/tags" Target="../tags/tag137.xml"/><Relationship Id="rId2" Type="http://schemas.openxmlformats.org/officeDocument/2006/relationships/slideLayout" Target="../slideLayouts/slideLayout12.xml"/><Relationship Id="rId19" Type="http://schemas.openxmlformats.org/officeDocument/2006/relationships/tags" Target="../tags/tag136.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1.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13.xml"/><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tags" Target="../tags/tag220.xml"/></Relationships>
</file>

<file path=ppt/slides/_rels/slide11.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226.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235.xml"/><Relationship Id="rId14" Type="http://schemas.openxmlformats.org/officeDocument/2006/relationships/tags" Target="../tags/tag234.xml"/><Relationship Id="rId13" Type="http://schemas.openxmlformats.org/officeDocument/2006/relationships/tags" Target="../tags/tag233.xml"/><Relationship Id="rId12" Type="http://schemas.openxmlformats.org/officeDocument/2006/relationships/tags" Target="../tags/tag232.xml"/><Relationship Id="rId11" Type="http://schemas.openxmlformats.org/officeDocument/2006/relationships/tags" Target="../tags/tag231.xml"/><Relationship Id="rId10" Type="http://schemas.openxmlformats.org/officeDocument/2006/relationships/tags" Target="../tags/tag230.xml"/><Relationship Id="rId1" Type="http://schemas.openxmlformats.org/officeDocument/2006/relationships/tags" Target="../tags/tag225.xml"/></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3.xml"/><Relationship Id="rId5" Type="http://schemas.openxmlformats.org/officeDocument/2006/relationships/tags" Target="../tags/tag240.xml"/><Relationship Id="rId4" Type="http://schemas.openxmlformats.org/officeDocument/2006/relationships/tags" Target="../tags/tag239.xml"/><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s>
</file>

<file path=ppt/slides/_rels/slide13.xml.rels><?xml version="1.0" encoding="UTF-8" standalone="yes"?>
<Relationships xmlns="http://schemas.openxmlformats.org/package/2006/relationships"><Relationship Id="rId9" Type="http://schemas.openxmlformats.org/officeDocument/2006/relationships/tags" Target="../tags/tag245.xml"/><Relationship Id="rId8" Type="http://schemas.openxmlformats.org/officeDocument/2006/relationships/tags" Target="../tags/tag244.xml"/><Relationship Id="rId7" Type="http://schemas.openxmlformats.org/officeDocument/2006/relationships/tags" Target="../tags/tag243.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242.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251.xml"/><Relationship Id="rId14" Type="http://schemas.openxmlformats.org/officeDocument/2006/relationships/tags" Target="../tags/tag250.xml"/><Relationship Id="rId13" Type="http://schemas.openxmlformats.org/officeDocument/2006/relationships/tags" Target="../tags/tag249.xml"/><Relationship Id="rId12" Type="http://schemas.openxmlformats.org/officeDocument/2006/relationships/tags" Target="../tags/tag248.xml"/><Relationship Id="rId11" Type="http://schemas.openxmlformats.org/officeDocument/2006/relationships/tags" Target="../tags/tag247.xml"/><Relationship Id="rId10" Type="http://schemas.openxmlformats.org/officeDocument/2006/relationships/tags" Target="../tags/tag246.xml"/><Relationship Id="rId1" Type="http://schemas.openxmlformats.org/officeDocument/2006/relationships/tags" Target="../tags/tag241.xml"/></Relationships>
</file>

<file path=ppt/slides/_rels/slide14.xml.rels><?xml version="1.0" encoding="UTF-8" standalone="yes"?>
<Relationships xmlns="http://schemas.openxmlformats.org/package/2006/relationships"><Relationship Id="rId9" Type="http://schemas.openxmlformats.org/officeDocument/2006/relationships/tags" Target="../tags/tag256.xml"/><Relationship Id="rId8" Type="http://schemas.openxmlformats.org/officeDocument/2006/relationships/tags" Target="../tags/tag255.xml"/><Relationship Id="rId7" Type="http://schemas.openxmlformats.org/officeDocument/2006/relationships/tags" Target="../tags/tag254.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253.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262.xml"/><Relationship Id="rId14" Type="http://schemas.openxmlformats.org/officeDocument/2006/relationships/tags" Target="../tags/tag261.xml"/><Relationship Id="rId13" Type="http://schemas.openxmlformats.org/officeDocument/2006/relationships/tags" Target="../tags/tag260.xml"/><Relationship Id="rId12" Type="http://schemas.openxmlformats.org/officeDocument/2006/relationships/tags" Target="../tags/tag259.xml"/><Relationship Id="rId11" Type="http://schemas.openxmlformats.org/officeDocument/2006/relationships/tags" Target="../tags/tag258.xml"/><Relationship Id="rId10" Type="http://schemas.openxmlformats.org/officeDocument/2006/relationships/tags" Target="../tags/tag257.xml"/><Relationship Id="rId1" Type="http://schemas.openxmlformats.org/officeDocument/2006/relationships/tags" Target="../tags/tag252.xml"/></Relationships>
</file>

<file path=ppt/slides/_rels/slide15.xml.rels><?xml version="1.0" encoding="UTF-8" standalone="yes"?>
<Relationships xmlns="http://schemas.openxmlformats.org/package/2006/relationships"><Relationship Id="rId9" Type="http://schemas.openxmlformats.org/officeDocument/2006/relationships/tags" Target="../tags/tag267.xml"/><Relationship Id="rId8" Type="http://schemas.openxmlformats.org/officeDocument/2006/relationships/tags" Target="../tags/tag266.xml"/><Relationship Id="rId7" Type="http://schemas.openxmlformats.org/officeDocument/2006/relationships/tags" Target="../tags/tag265.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264.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273.xml"/><Relationship Id="rId14" Type="http://schemas.openxmlformats.org/officeDocument/2006/relationships/tags" Target="../tags/tag272.xml"/><Relationship Id="rId13" Type="http://schemas.openxmlformats.org/officeDocument/2006/relationships/tags" Target="../tags/tag271.xml"/><Relationship Id="rId12" Type="http://schemas.openxmlformats.org/officeDocument/2006/relationships/tags" Target="../tags/tag270.xml"/><Relationship Id="rId11" Type="http://schemas.openxmlformats.org/officeDocument/2006/relationships/tags" Target="../tags/tag269.xml"/><Relationship Id="rId10" Type="http://schemas.openxmlformats.org/officeDocument/2006/relationships/tags" Target="../tags/tag268.xml"/><Relationship Id="rId1" Type="http://schemas.openxmlformats.org/officeDocument/2006/relationships/tags" Target="../tags/tag263.xml"/></Relationships>
</file>

<file path=ppt/slides/_rels/slide16.xml.rels><?xml version="1.0" encoding="UTF-8" standalone="yes"?>
<Relationships xmlns="http://schemas.openxmlformats.org/package/2006/relationships"><Relationship Id="rId9" Type="http://schemas.openxmlformats.org/officeDocument/2006/relationships/tags" Target="../tags/tag278.xml"/><Relationship Id="rId8" Type="http://schemas.openxmlformats.org/officeDocument/2006/relationships/tags" Target="../tags/tag277.xml"/><Relationship Id="rId7" Type="http://schemas.openxmlformats.org/officeDocument/2006/relationships/tags" Target="../tags/tag276.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275.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280.xml"/><Relationship Id="rId10" Type="http://schemas.openxmlformats.org/officeDocument/2006/relationships/tags" Target="../tags/tag279.xml"/><Relationship Id="rId1" Type="http://schemas.openxmlformats.org/officeDocument/2006/relationships/tags" Target="../tags/tag274.xml"/></Relationships>
</file>

<file path=ppt/slides/_rels/slide17.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282.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287.xml"/><Relationship Id="rId10" Type="http://schemas.openxmlformats.org/officeDocument/2006/relationships/tags" Target="../tags/tag286.xml"/><Relationship Id="rId1" Type="http://schemas.openxmlformats.org/officeDocument/2006/relationships/tags" Target="../tags/tag281.xml"/></Relationships>
</file>

<file path=ppt/slides/_rels/slide18.xml.rels><?xml version="1.0" encoding="UTF-8" standalone="yes"?>
<Relationships xmlns="http://schemas.openxmlformats.org/package/2006/relationships"><Relationship Id="rId9" Type="http://schemas.openxmlformats.org/officeDocument/2006/relationships/tags" Target="../tags/tag292.xml"/><Relationship Id="rId8" Type="http://schemas.openxmlformats.org/officeDocument/2006/relationships/tags" Target="../tags/tag291.xml"/><Relationship Id="rId7" Type="http://schemas.openxmlformats.org/officeDocument/2006/relationships/tags" Target="../tags/tag290.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289.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294.xml"/><Relationship Id="rId10" Type="http://schemas.openxmlformats.org/officeDocument/2006/relationships/tags" Target="../tags/tag293.xml"/><Relationship Id="rId1" Type="http://schemas.openxmlformats.org/officeDocument/2006/relationships/tags" Target="../tags/tag288.xml"/></Relationships>
</file>

<file path=ppt/slides/_rels/slide19.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296.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301.xml"/><Relationship Id="rId10" Type="http://schemas.openxmlformats.org/officeDocument/2006/relationships/tags" Target="../tags/tag300.xml"/><Relationship Id="rId1" Type="http://schemas.openxmlformats.org/officeDocument/2006/relationships/tags" Target="../tags/tag295.xml"/></Relationships>
</file>

<file path=ppt/slides/_rels/slide2.xml.rels><?xml version="1.0" encoding="UTF-8" standalone="yes"?>
<Relationships xmlns="http://schemas.openxmlformats.org/package/2006/relationships"><Relationship Id="rId9" Type="http://schemas.openxmlformats.org/officeDocument/2006/relationships/tags" Target="../tags/tag149.xml"/><Relationship Id="rId8" Type="http://schemas.openxmlformats.org/officeDocument/2006/relationships/tags" Target="../tags/tag148.xml"/><Relationship Id="rId7" Type="http://schemas.openxmlformats.org/officeDocument/2006/relationships/tags" Target="../tags/tag147.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146.xml"/><Relationship Id="rId3" Type="http://schemas.openxmlformats.org/officeDocument/2006/relationships/image" Target="file:///C:\Users\1V994W2\PycharmProjects\PPT_Background_Generation/pic_temp/0_pic_quater_right_down.png" TargetMode="External"/><Relationship Id="rId26" Type="http://schemas.openxmlformats.org/officeDocument/2006/relationships/notesSlide" Target="../notesSlides/notesSlide2.xml"/><Relationship Id="rId25" Type="http://schemas.openxmlformats.org/officeDocument/2006/relationships/slideLayout" Target="../slideLayouts/slideLayout17.xml"/><Relationship Id="rId24" Type="http://schemas.openxmlformats.org/officeDocument/2006/relationships/tags" Target="../tags/tag164.xml"/><Relationship Id="rId23" Type="http://schemas.openxmlformats.org/officeDocument/2006/relationships/tags" Target="../tags/tag163.xml"/><Relationship Id="rId22" Type="http://schemas.openxmlformats.org/officeDocument/2006/relationships/tags" Target="../tags/tag162.xml"/><Relationship Id="rId21" Type="http://schemas.openxmlformats.org/officeDocument/2006/relationships/tags" Target="../tags/tag161.xml"/><Relationship Id="rId20" Type="http://schemas.openxmlformats.org/officeDocument/2006/relationships/tags" Target="../tags/tag160.xml"/><Relationship Id="rId2" Type="http://schemas.openxmlformats.org/officeDocument/2006/relationships/image" Target="../media/image2.png"/><Relationship Id="rId19" Type="http://schemas.openxmlformats.org/officeDocument/2006/relationships/tags" Target="../tags/tag159.xml"/><Relationship Id="rId18" Type="http://schemas.openxmlformats.org/officeDocument/2006/relationships/tags" Target="../tags/tag158.xml"/><Relationship Id="rId17" Type="http://schemas.openxmlformats.org/officeDocument/2006/relationships/tags" Target="../tags/tag157.xml"/><Relationship Id="rId16" Type="http://schemas.openxmlformats.org/officeDocument/2006/relationships/tags" Target="../tags/tag156.xml"/><Relationship Id="rId15" Type="http://schemas.openxmlformats.org/officeDocument/2006/relationships/tags" Target="../tags/tag155.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tags" Target="../tags/tag151.xml"/><Relationship Id="rId10" Type="http://schemas.openxmlformats.org/officeDocument/2006/relationships/tags" Target="../tags/tag150.xml"/><Relationship Id="rId1" Type="http://schemas.openxmlformats.org/officeDocument/2006/relationships/tags" Target="../tags/tag145.xml"/></Relationships>
</file>

<file path=ppt/slides/_rels/slide20.xml.rels><?xml version="1.0" encoding="UTF-8" standalone="yes"?>
<Relationships xmlns="http://schemas.openxmlformats.org/package/2006/relationships"><Relationship Id="rId9" Type="http://schemas.openxmlformats.org/officeDocument/2006/relationships/tags" Target="../tags/tag306.xml"/><Relationship Id="rId8" Type="http://schemas.openxmlformats.org/officeDocument/2006/relationships/tags" Target="../tags/tag305.xml"/><Relationship Id="rId7" Type="http://schemas.openxmlformats.org/officeDocument/2006/relationships/tags" Target="../tags/tag304.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03.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308.xml"/><Relationship Id="rId10" Type="http://schemas.openxmlformats.org/officeDocument/2006/relationships/tags" Target="../tags/tag307.xml"/><Relationship Id="rId1" Type="http://schemas.openxmlformats.org/officeDocument/2006/relationships/tags" Target="../tags/tag302.xml"/></Relationships>
</file>

<file path=ppt/slides/_rels/slide21.xml.rels><?xml version="1.0" encoding="UTF-8" standalone="yes"?>
<Relationships xmlns="http://schemas.openxmlformats.org/package/2006/relationships"><Relationship Id="rId9" Type="http://schemas.openxmlformats.org/officeDocument/2006/relationships/tags" Target="../tags/tag313.xml"/><Relationship Id="rId8" Type="http://schemas.openxmlformats.org/officeDocument/2006/relationships/tags" Target="../tags/tag312.xml"/><Relationship Id="rId7" Type="http://schemas.openxmlformats.org/officeDocument/2006/relationships/tags" Target="../tags/tag311.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10.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314.xml"/><Relationship Id="rId1" Type="http://schemas.openxmlformats.org/officeDocument/2006/relationships/tags" Target="../tags/tag309.xml"/></Relationships>
</file>

<file path=ppt/slides/_rels/slide22.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16.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321.xml"/><Relationship Id="rId10" Type="http://schemas.openxmlformats.org/officeDocument/2006/relationships/tags" Target="../tags/tag320.xml"/><Relationship Id="rId1" Type="http://schemas.openxmlformats.org/officeDocument/2006/relationships/tags" Target="../tags/tag315.xml"/></Relationships>
</file>

<file path=ppt/slides/_rels/slide23.xml.rels><?xml version="1.0" encoding="UTF-8" standalone="yes"?>
<Relationships xmlns="http://schemas.openxmlformats.org/package/2006/relationships"><Relationship Id="rId9" Type="http://schemas.openxmlformats.org/officeDocument/2006/relationships/tags" Target="../tags/tag326.xml"/><Relationship Id="rId8" Type="http://schemas.openxmlformats.org/officeDocument/2006/relationships/tags" Target="../tags/tag325.xml"/><Relationship Id="rId7" Type="http://schemas.openxmlformats.org/officeDocument/2006/relationships/tags" Target="../tags/tag324.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23.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328.xml"/><Relationship Id="rId10" Type="http://schemas.openxmlformats.org/officeDocument/2006/relationships/tags" Target="../tags/tag327.xml"/><Relationship Id="rId1" Type="http://schemas.openxmlformats.org/officeDocument/2006/relationships/tags" Target="../tags/tag322.xml"/></Relationships>
</file>

<file path=ppt/slides/_rels/slide24.xml.rels><?xml version="1.0" encoding="UTF-8" standalone="yes"?>
<Relationships xmlns="http://schemas.openxmlformats.org/package/2006/relationships"><Relationship Id="rId9" Type="http://schemas.openxmlformats.org/officeDocument/2006/relationships/tags" Target="../tags/tag333.xml"/><Relationship Id="rId8" Type="http://schemas.openxmlformats.org/officeDocument/2006/relationships/tags" Target="../tags/tag332.xml"/><Relationship Id="rId7" Type="http://schemas.openxmlformats.org/officeDocument/2006/relationships/tags" Target="../tags/tag331.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30.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335.xml"/><Relationship Id="rId10" Type="http://schemas.openxmlformats.org/officeDocument/2006/relationships/tags" Target="../tags/tag334.xml"/><Relationship Id="rId1" Type="http://schemas.openxmlformats.org/officeDocument/2006/relationships/tags" Target="../tags/tag329.xml"/></Relationships>
</file>

<file path=ppt/slides/_rels/slide25.xml.rels><?xml version="1.0" encoding="UTF-8" standalone="yes"?>
<Relationships xmlns="http://schemas.openxmlformats.org/package/2006/relationships"><Relationship Id="rId9" Type="http://schemas.openxmlformats.org/officeDocument/2006/relationships/tags" Target="../tags/tag340.xml"/><Relationship Id="rId8" Type="http://schemas.openxmlformats.org/officeDocument/2006/relationships/tags" Target="../tags/tag339.xml"/><Relationship Id="rId7" Type="http://schemas.openxmlformats.org/officeDocument/2006/relationships/tags" Target="../tags/tag338.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37.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342.xml"/><Relationship Id="rId10" Type="http://schemas.openxmlformats.org/officeDocument/2006/relationships/tags" Target="../tags/tag341.xml"/><Relationship Id="rId1" Type="http://schemas.openxmlformats.org/officeDocument/2006/relationships/tags" Target="../tags/tag336.xml"/></Relationships>
</file>

<file path=ppt/slides/_rels/slide26.xml.rels><?xml version="1.0" encoding="UTF-8" standalone="yes"?>
<Relationships xmlns="http://schemas.openxmlformats.org/package/2006/relationships"><Relationship Id="rId9" Type="http://schemas.openxmlformats.org/officeDocument/2006/relationships/tags" Target="../tags/tag347.xml"/><Relationship Id="rId8" Type="http://schemas.openxmlformats.org/officeDocument/2006/relationships/tags" Target="../tags/tag346.xml"/><Relationship Id="rId7" Type="http://schemas.openxmlformats.org/officeDocument/2006/relationships/tags" Target="../tags/tag345.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44.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349.xml"/><Relationship Id="rId10" Type="http://schemas.openxmlformats.org/officeDocument/2006/relationships/tags" Target="../tags/tag348.xml"/><Relationship Id="rId1" Type="http://schemas.openxmlformats.org/officeDocument/2006/relationships/tags" Target="../tags/tag343.xml"/></Relationships>
</file>

<file path=ppt/slides/_rels/slide27.xml.rels><?xml version="1.0" encoding="UTF-8" standalone="yes"?>
<Relationships xmlns="http://schemas.openxmlformats.org/package/2006/relationships"><Relationship Id="rId9" Type="http://schemas.openxmlformats.org/officeDocument/2006/relationships/tags" Target="../tags/tag354.xml"/><Relationship Id="rId8" Type="http://schemas.openxmlformats.org/officeDocument/2006/relationships/tags" Target="../tags/tag353.xml"/><Relationship Id="rId7" Type="http://schemas.openxmlformats.org/officeDocument/2006/relationships/tags" Target="../tags/tag352.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51.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2" Type="http://schemas.openxmlformats.org/officeDocument/2006/relationships/slideLayout" Target="../slideLayouts/slideLayout17.xml"/><Relationship Id="rId11" Type="http://schemas.openxmlformats.org/officeDocument/2006/relationships/tags" Target="../tags/tag356.xml"/><Relationship Id="rId10" Type="http://schemas.openxmlformats.org/officeDocument/2006/relationships/tags" Target="../tags/tag355.xml"/><Relationship Id="rId1" Type="http://schemas.openxmlformats.org/officeDocument/2006/relationships/tags" Target="../tags/tag350.xml"/></Relationships>
</file>

<file path=ppt/slides/_rels/slide28.xml.rels><?xml version="1.0" encoding="UTF-8" standalone="yes"?>
<Relationships xmlns="http://schemas.openxmlformats.org/package/2006/relationships"><Relationship Id="rId9" Type="http://schemas.openxmlformats.org/officeDocument/2006/relationships/tags" Target="../tags/tag361.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58.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7" Type="http://schemas.openxmlformats.org/officeDocument/2006/relationships/slideLayout" Target="../slideLayouts/slideLayout17.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tags" Target="../tags/tag364.xml"/><Relationship Id="rId11" Type="http://schemas.openxmlformats.org/officeDocument/2006/relationships/tags" Target="../tags/tag363.xml"/><Relationship Id="rId10" Type="http://schemas.openxmlformats.org/officeDocument/2006/relationships/tags" Target="../tags/tag362.xml"/><Relationship Id="rId1" Type="http://schemas.openxmlformats.org/officeDocument/2006/relationships/tags" Target="../tags/tag357.xml"/></Relationships>
</file>

<file path=ppt/slides/_rels/slide29.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13.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 Type="http://schemas.openxmlformats.org/officeDocument/2006/relationships/tags" Target="../tags/tag369.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3.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s>
</file>

<file path=ppt/slides/_rels/slide30.xml.rels><?xml version="1.0" encoding="UTF-8" standalone="yes"?>
<Relationships xmlns="http://schemas.openxmlformats.org/package/2006/relationships"><Relationship Id="rId9" Type="http://schemas.openxmlformats.org/officeDocument/2006/relationships/tags" Target="../tags/tag378.xml"/><Relationship Id="rId8" Type="http://schemas.openxmlformats.org/officeDocument/2006/relationships/tags" Target="../tags/tag377.xml"/><Relationship Id="rId7" Type="http://schemas.openxmlformats.org/officeDocument/2006/relationships/tags" Target="../tags/tag376.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75.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379.xml"/><Relationship Id="rId1" Type="http://schemas.openxmlformats.org/officeDocument/2006/relationships/tags" Target="../tags/tag374.xml"/></Relationships>
</file>

<file path=ppt/slides/_rels/slide31.xml.rels><?xml version="1.0" encoding="UTF-8" standalone="yes"?>
<Relationships xmlns="http://schemas.openxmlformats.org/package/2006/relationships"><Relationship Id="rId9" Type="http://schemas.openxmlformats.org/officeDocument/2006/relationships/tags" Target="../tags/tag384.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81.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385.xml"/><Relationship Id="rId1" Type="http://schemas.openxmlformats.org/officeDocument/2006/relationships/tags" Target="../tags/tag380.xml"/></Relationships>
</file>

<file path=ppt/slides/_rels/slide32.xml.rels><?xml version="1.0" encoding="UTF-8" standalone="yes"?>
<Relationships xmlns="http://schemas.openxmlformats.org/package/2006/relationships"><Relationship Id="rId9" Type="http://schemas.openxmlformats.org/officeDocument/2006/relationships/tags" Target="../tags/tag390.xml"/><Relationship Id="rId8" Type="http://schemas.openxmlformats.org/officeDocument/2006/relationships/tags" Target="../tags/tag389.xml"/><Relationship Id="rId7" Type="http://schemas.openxmlformats.org/officeDocument/2006/relationships/tags" Target="../tags/tag388.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87.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396.xml"/><Relationship Id="rId14" Type="http://schemas.openxmlformats.org/officeDocument/2006/relationships/tags" Target="../tags/tag395.xml"/><Relationship Id="rId13" Type="http://schemas.openxmlformats.org/officeDocument/2006/relationships/tags" Target="../tags/tag394.xml"/><Relationship Id="rId12" Type="http://schemas.openxmlformats.org/officeDocument/2006/relationships/tags" Target="../tags/tag393.xml"/><Relationship Id="rId11" Type="http://schemas.openxmlformats.org/officeDocument/2006/relationships/tags" Target="../tags/tag392.xml"/><Relationship Id="rId10" Type="http://schemas.openxmlformats.org/officeDocument/2006/relationships/tags" Target="../tags/tag391.xml"/><Relationship Id="rId1" Type="http://schemas.openxmlformats.org/officeDocument/2006/relationships/tags" Target="../tags/tag386.xml"/></Relationships>
</file>

<file path=ppt/slides/_rels/slide33.xml.rels><?xml version="1.0" encoding="UTF-8" standalone="yes"?>
<Relationships xmlns="http://schemas.openxmlformats.org/package/2006/relationships"><Relationship Id="rId9" Type="http://schemas.openxmlformats.org/officeDocument/2006/relationships/tags" Target="../tags/tag401.xml"/><Relationship Id="rId8" Type="http://schemas.openxmlformats.org/officeDocument/2006/relationships/tags" Target="../tags/tag400.xml"/><Relationship Id="rId7" Type="http://schemas.openxmlformats.org/officeDocument/2006/relationships/tags" Target="../tags/tag399.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398.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407.xml"/><Relationship Id="rId14" Type="http://schemas.openxmlformats.org/officeDocument/2006/relationships/tags" Target="../tags/tag406.xml"/><Relationship Id="rId13" Type="http://schemas.openxmlformats.org/officeDocument/2006/relationships/tags" Target="../tags/tag405.xml"/><Relationship Id="rId12" Type="http://schemas.openxmlformats.org/officeDocument/2006/relationships/tags" Target="../tags/tag404.xml"/><Relationship Id="rId11" Type="http://schemas.openxmlformats.org/officeDocument/2006/relationships/tags" Target="../tags/tag403.xml"/><Relationship Id="rId10" Type="http://schemas.openxmlformats.org/officeDocument/2006/relationships/tags" Target="../tags/tag402.xml"/><Relationship Id="rId1" Type="http://schemas.openxmlformats.org/officeDocument/2006/relationships/tags" Target="../tags/tag397.xml"/></Relationships>
</file>

<file path=ppt/slides/_rels/slide34.xml.rels><?xml version="1.0" encoding="UTF-8" standalone="yes"?>
<Relationships xmlns="http://schemas.openxmlformats.org/package/2006/relationships"><Relationship Id="rId9" Type="http://schemas.openxmlformats.org/officeDocument/2006/relationships/tags" Target="../tags/tag412.xml"/><Relationship Id="rId8" Type="http://schemas.openxmlformats.org/officeDocument/2006/relationships/tags" Target="../tags/tag411.xml"/><Relationship Id="rId7" Type="http://schemas.openxmlformats.org/officeDocument/2006/relationships/tags" Target="../tags/tag410.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409.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413.xml"/><Relationship Id="rId1" Type="http://schemas.openxmlformats.org/officeDocument/2006/relationships/tags" Target="../tags/tag408.xml"/></Relationships>
</file>

<file path=ppt/slides/_rels/slide35.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3.xml"/><Relationship Id="rId5" Type="http://schemas.openxmlformats.org/officeDocument/2006/relationships/tags" Target="../tags/tag418.xml"/><Relationship Id="rId4" Type="http://schemas.openxmlformats.org/officeDocument/2006/relationships/tags" Target="../tags/tag417.xml"/><Relationship Id="rId3" Type="http://schemas.openxmlformats.org/officeDocument/2006/relationships/tags" Target="../tags/tag416.xml"/><Relationship Id="rId2" Type="http://schemas.openxmlformats.org/officeDocument/2006/relationships/tags" Target="../tags/tag415.xml"/><Relationship Id="rId1" Type="http://schemas.openxmlformats.org/officeDocument/2006/relationships/tags" Target="../tags/tag414.xml"/></Relationships>
</file>

<file path=ppt/slides/_rels/slide36.xml.rels><?xml version="1.0" encoding="UTF-8" standalone="yes"?>
<Relationships xmlns="http://schemas.openxmlformats.org/package/2006/relationships"><Relationship Id="rId9" Type="http://schemas.openxmlformats.org/officeDocument/2006/relationships/tags" Target="../tags/tag423.xml"/><Relationship Id="rId8" Type="http://schemas.openxmlformats.org/officeDocument/2006/relationships/tags" Target="../tags/tag422.xml"/><Relationship Id="rId7" Type="http://schemas.openxmlformats.org/officeDocument/2006/relationships/tags" Target="../tags/tag421.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420.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429.xml"/><Relationship Id="rId14" Type="http://schemas.openxmlformats.org/officeDocument/2006/relationships/tags" Target="../tags/tag428.xml"/><Relationship Id="rId13" Type="http://schemas.openxmlformats.org/officeDocument/2006/relationships/tags" Target="../tags/tag427.xml"/><Relationship Id="rId12" Type="http://schemas.openxmlformats.org/officeDocument/2006/relationships/tags" Target="../tags/tag426.xml"/><Relationship Id="rId11" Type="http://schemas.openxmlformats.org/officeDocument/2006/relationships/tags" Target="../tags/tag425.xml"/><Relationship Id="rId10" Type="http://schemas.openxmlformats.org/officeDocument/2006/relationships/tags" Target="../tags/tag424.xml"/><Relationship Id="rId1" Type="http://schemas.openxmlformats.org/officeDocument/2006/relationships/tags" Target="../tags/tag419.xml"/></Relationships>
</file>

<file path=ppt/slides/_rels/slide37.xml.rels><?xml version="1.0" encoding="UTF-8" standalone="yes"?>
<Relationships xmlns="http://schemas.openxmlformats.org/package/2006/relationships"><Relationship Id="rId9" Type="http://schemas.openxmlformats.org/officeDocument/2006/relationships/tags" Target="../tags/tag434.xml"/><Relationship Id="rId8" Type="http://schemas.openxmlformats.org/officeDocument/2006/relationships/tags" Target="../tags/tag433.xml"/><Relationship Id="rId7" Type="http://schemas.openxmlformats.org/officeDocument/2006/relationships/tags" Target="../tags/tag432.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431.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440.xml"/><Relationship Id="rId14" Type="http://schemas.openxmlformats.org/officeDocument/2006/relationships/tags" Target="../tags/tag439.xml"/><Relationship Id="rId13" Type="http://schemas.openxmlformats.org/officeDocument/2006/relationships/tags" Target="../tags/tag438.xml"/><Relationship Id="rId12" Type="http://schemas.openxmlformats.org/officeDocument/2006/relationships/tags" Target="../tags/tag437.xml"/><Relationship Id="rId11" Type="http://schemas.openxmlformats.org/officeDocument/2006/relationships/tags" Target="../tags/tag436.xml"/><Relationship Id="rId10" Type="http://schemas.openxmlformats.org/officeDocument/2006/relationships/tags" Target="../tags/tag435.xml"/><Relationship Id="rId1" Type="http://schemas.openxmlformats.org/officeDocument/2006/relationships/tags" Target="../tags/tag430.xml"/></Relationships>
</file>

<file path=ppt/slides/_rels/slide38.xml.rels><?xml version="1.0" encoding="UTF-8" standalone="yes"?>
<Relationships xmlns="http://schemas.openxmlformats.org/package/2006/relationships"><Relationship Id="rId9" Type="http://schemas.openxmlformats.org/officeDocument/2006/relationships/tags" Target="../tags/tag445.xml"/><Relationship Id="rId8" Type="http://schemas.openxmlformats.org/officeDocument/2006/relationships/tags" Target="../tags/tag444.xml"/><Relationship Id="rId7" Type="http://schemas.openxmlformats.org/officeDocument/2006/relationships/tags" Target="../tags/tag443.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442.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451.xml"/><Relationship Id="rId14" Type="http://schemas.openxmlformats.org/officeDocument/2006/relationships/tags" Target="../tags/tag450.xml"/><Relationship Id="rId13" Type="http://schemas.openxmlformats.org/officeDocument/2006/relationships/tags" Target="../tags/tag449.xml"/><Relationship Id="rId12" Type="http://schemas.openxmlformats.org/officeDocument/2006/relationships/tags" Target="../tags/tag448.xml"/><Relationship Id="rId11" Type="http://schemas.openxmlformats.org/officeDocument/2006/relationships/tags" Target="../tags/tag447.xml"/><Relationship Id="rId10" Type="http://schemas.openxmlformats.org/officeDocument/2006/relationships/tags" Target="../tags/tag446.xml"/><Relationship Id="rId1" Type="http://schemas.openxmlformats.org/officeDocument/2006/relationships/tags" Target="../tags/tag441.xml"/></Relationships>
</file>

<file path=ppt/slides/_rels/slide39.xml.rels><?xml version="1.0" encoding="UTF-8" standalone="yes"?>
<Relationships xmlns="http://schemas.openxmlformats.org/package/2006/relationships"><Relationship Id="rId9" Type="http://schemas.openxmlformats.org/officeDocument/2006/relationships/tags" Target="../tags/tag456.xml"/><Relationship Id="rId8" Type="http://schemas.openxmlformats.org/officeDocument/2006/relationships/tags" Target="../tags/tag455.xml"/><Relationship Id="rId7" Type="http://schemas.openxmlformats.org/officeDocument/2006/relationships/tags" Target="../tags/tag454.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453.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457.xml"/><Relationship Id="rId1" Type="http://schemas.openxmlformats.org/officeDocument/2006/relationships/tags" Target="../tags/tag452.xml"/></Relationships>
</file>

<file path=ppt/slides/_rels/slide4.xml.rels><?xml version="1.0" encoding="UTF-8" standalone="yes"?>
<Relationships xmlns="http://schemas.openxmlformats.org/package/2006/relationships"><Relationship Id="rId9" Type="http://schemas.openxmlformats.org/officeDocument/2006/relationships/tags" Target="../tags/tag174.xml"/><Relationship Id="rId8" Type="http://schemas.openxmlformats.org/officeDocument/2006/relationships/tags" Target="../tags/tag173.xml"/><Relationship Id="rId7" Type="http://schemas.openxmlformats.org/officeDocument/2006/relationships/tags" Target="../tags/tag172.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171.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175.xml"/><Relationship Id="rId1" Type="http://schemas.openxmlformats.org/officeDocument/2006/relationships/tags" Target="../tags/tag170.xml"/></Relationships>
</file>

<file path=ppt/slides/_rels/slide40.xml.rels><?xml version="1.0" encoding="UTF-8" standalone="yes"?>
<Relationships xmlns="http://schemas.openxmlformats.org/package/2006/relationships"><Relationship Id="rId9" Type="http://schemas.openxmlformats.org/officeDocument/2006/relationships/tags" Target="../tags/tag462.xml"/><Relationship Id="rId8" Type="http://schemas.openxmlformats.org/officeDocument/2006/relationships/tags" Target="../tags/tag461.xml"/><Relationship Id="rId7" Type="http://schemas.openxmlformats.org/officeDocument/2006/relationships/tags" Target="../tags/tag460.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459.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463.xml"/><Relationship Id="rId1" Type="http://schemas.openxmlformats.org/officeDocument/2006/relationships/tags" Target="../tags/tag458.xml"/></Relationships>
</file>

<file path=ppt/slides/_rels/slide41.xml.rels><?xml version="1.0" encoding="UTF-8" standalone="yes"?>
<Relationships xmlns="http://schemas.openxmlformats.org/package/2006/relationships"><Relationship Id="rId9" Type="http://schemas.openxmlformats.org/officeDocument/2006/relationships/tags" Target="../tags/tag468.xml"/><Relationship Id="rId8" Type="http://schemas.openxmlformats.org/officeDocument/2006/relationships/tags" Target="../tags/tag467.xml"/><Relationship Id="rId7" Type="http://schemas.openxmlformats.org/officeDocument/2006/relationships/tags" Target="../tags/tag466.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465.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474.xml"/><Relationship Id="rId14" Type="http://schemas.openxmlformats.org/officeDocument/2006/relationships/tags" Target="../tags/tag473.xml"/><Relationship Id="rId13" Type="http://schemas.openxmlformats.org/officeDocument/2006/relationships/tags" Target="../tags/tag472.xml"/><Relationship Id="rId12" Type="http://schemas.openxmlformats.org/officeDocument/2006/relationships/tags" Target="../tags/tag471.xml"/><Relationship Id="rId11" Type="http://schemas.openxmlformats.org/officeDocument/2006/relationships/tags" Target="../tags/tag470.xml"/><Relationship Id="rId10" Type="http://schemas.openxmlformats.org/officeDocument/2006/relationships/tags" Target="../tags/tag469.xml"/><Relationship Id="rId1" Type="http://schemas.openxmlformats.org/officeDocument/2006/relationships/tags" Target="../tags/tag464.xml"/></Relationships>
</file>

<file path=ppt/slides/_rels/slide42.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13.xml"/><Relationship Id="rId5" Type="http://schemas.openxmlformats.org/officeDocument/2006/relationships/tags" Target="../tags/tag479.xml"/><Relationship Id="rId4" Type="http://schemas.openxmlformats.org/officeDocument/2006/relationships/tags" Target="../tags/tag478.xml"/><Relationship Id="rId3" Type="http://schemas.openxmlformats.org/officeDocument/2006/relationships/tags" Target="../tags/tag477.xml"/><Relationship Id="rId2" Type="http://schemas.openxmlformats.org/officeDocument/2006/relationships/tags" Target="../tags/tag476.xml"/><Relationship Id="rId1" Type="http://schemas.openxmlformats.org/officeDocument/2006/relationships/tags" Target="../tags/tag475.xml"/></Relationships>
</file>

<file path=ppt/slides/_rels/slide43.xml.rels><?xml version="1.0" encoding="UTF-8" standalone="yes"?>
<Relationships xmlns="http://schemas.openxmlformats.org/package/2006/relationships"><Relationship Id="rId9" Type="http://schemas.openxmlformats.org/officeDocument/2006/relationships/tags" Target="../tags/tag484.xml"/><Relationship Id="rId8" Type="http://schemas.openxmlformats.org/officeDocument/2006/relationships/tags" Target="../tags/tag483.xml"/><Relationship Id="rId7" Type="http://schemas.openxmlformats.org/officeDocument/2006/relationships/tags" Target="../tags/tag482.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481.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490.xml"/><Relationship Id="rId14" Type="http://schemas.openxmlformats.org/officeDocument/2006/relationships/tags" Target="../tags/tag489.xml"/><Relationship Id="rId13" Type="http://schemas.openxmlformats.org/officeDocument/2006/relationships/tags" Target="../tags/tag488.xml"/><Relationship Id="rId12" Type="http://schemas.openxmlformats.org/officeDocument/2006/relationships/tags" Target="../tags/tag487.xml"/><Relationship Id="rId11" Type="http://schemas.openxmlformats.org/officeDocument/2006/relationships/tags" Target="../tags/tag486.xml"/><Relationship Id="rId10" Type="http://schemas.openxmlformats.org/officeDocument/2006/relationships/tags" Target="../tags/tag485.xml"/><Relationship Id="rId1" Type="http://schemas.openxmlformats.org/officeDocument/2006/relationships/tags" Target="../tags/tag480.xml"/></Relationships>
</file>

<file path=ppt/slides/_rels/slide44.xml.rels><?xml version="1.0" encoding="UTF-8" standalone="yes"?>
<Relationships xmlns="http://schemas.openxmlformats.org/package/2006/relationships"><Relationship Id="rId9" Type="http://schemas.openxmlformats.org/officeDocument/2006/relationships/tags" Target="../tags/tag495.xml"/><Relationship Id="rId8" Type="http://schemas.openxmlformats.org/officeDocument/2006/relationships/tags" Target="../tags/tag494.xml"/><Relationship Id="rId7" Type="http://schemas.openxmlformats.org/officeDocument/2006/relationships/tags" Target="../tags/tag493.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492.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501.xml"/><Relationship Id="rId14" Type="http://schemas.openxmlformats.org/officeDocument/2006/relationships/tags" Target="../tags/tag500.xml"/><Relationship Id="rId13" Type="http://schemas.openxmlformats.org/officeDocument/2006/relationships/tags" Target="../tags/tag499.xml"/><Relationship Id="rId12" Type="http://schemas.openxmlformats.org/officeDocument/2006/relationships/tags" Target="../tags/tag498.xml"/><Relationship Id="rId11" Type="http://schemas.openxmlformats.org/officeDocument/2006/relationships/tags" Target="../tags/tag497.xml"/><Relationship Id="rId10" Type="http://schemas.openxmlformats.org/officeDocument/2006/relationships/tags" Target="../tags/tag496.xml"/><Relationship Id="rId1" Type="http://schemas.openxmlformats.org/officeDocument/2006/relationships/tags" Target="../tags/tag491.xml"/></Relationships>
</file>

<file path=ppt/slides/_rels/slide45.xml.rels><?xml version="1.0" encoding="UTF-8" standalone="yes"?>
<Relationships xmlns="http://schemas.openxmlformats.org/package/2006/relationships"><Relationship Id="rId9" Type="http://schemas.openxmlformats.org/officeDocument/2006/relationships/tags" Target="../tags/tag506.xml"/><Relationship Id="rId8" Type="http://schemas.openxmlformats.org/officeDocument/2006/relationships/tags" Target="../tags/tag505.xml"/><Relationship Id="rId7" Type="http://schemas.openxmlformats.org/officeDocument/2006/relationships/tags" Target="../tags/tag504.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503.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507.xml"/><Relationship Id="rId1" Type="http://schemas.openxmlformats.org/officeDocument/2006/relationships/tags" Target="../tags/tag502.xml"/></Relationships>
</file>

<file path=ppt/slides/_rels/slide46.xml.rels><?xml version="1.0" encoding="UTF-8" standalone="yes"?>
<Relationships xmlns="http://schemas.openxmlformats.org/package/2006/relationships"><Relationship Id="rId9" Type="http://schemas.openxmlformats.org/officeDocument/2006/relationships/tags" Target="../tags/tag512.xml"/><Relationship Id="rId8" Type="http://schemas.openxmlformats.org/officeDocument/2006/relationships/tags" Target="../tags/tag511.xml"/><Relationship Id="rId7" Type="http://schemas.openxmlformats.org/officeDocument/2006/relationships/tags" Target="../tags/tag510.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509.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513.xml"/><Relationship Id="rId1" Type="http://schemas.openxmlformats.org/officeDocument/2006/relationships/tags" Target="../tags/tag508.xml"/></Relationships>
</file>

<file path=ppt/slides/_rels/slide47.xml.rels><?xml version="1.0" encoding="UTF-8" standalone="yes"?>
<Relationships xmlns="http://schemas.openxmlformats.org/package/2006/relationships"><Relationship Id="rId9" Type="http://schemas.openxmlformats.org/officeDocument/2006/relationships/tags" Target="../tags/tag518.xml"/><Relationship Id="rId8" Type="http://schemas.openxmlformats.org/officeDocument/2006/relationships/tags" Target="../tags/tag517.xml"/><Relationship Id="rId7" Type="http://schemas.openxmlformats.org/officeDocument/2006/relationships/tags" Target="../tags/tag516.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515.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519.xml"/><Relationship Id="rId1" Type="http://schemas.openxmlformats.org/officeDocument/2006/relationships/tags" Target="../tags/tag514.xml"/></Relationships>
</file>

<file path=ppt/slides/_rels/slide48.xml.rels><?xml version="1.0" encoding="UTF-8" standalone="yes"?>
<Relationships xmlns="http://schemas.openxmlformats.org/package/2006/relationships"><Relationship Id="rId9" Type="http://schemas.openxmlformats.org/officeDocument/2006/relationships/tags" Target="../tags/tag524.xml"/><Relationship Id="rId8" Type="http://schemas.openxmlformats.org/officeDocument/2006/relationships/tags" Target="../tags/tag523.xml"/><Relationship Id="rId7" Type="http://schemas.openxmlformats.org/officeDocument/2006/relationships/tags" Target="../tags/tag522.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521.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525.xml"/><Relationship Id="rId1" Type="http://schemas.openxmlformats.org/officeDocument/2006/relationships/tags" Target="../tags/tag520.xml"/></Relationships>
</file>

<file path=ppt/slides/_rels/slide5.xml.rels><?xml version="1.0" encoding="UTF-8" standalone="yes"?>
<Relationships xmlns="http://schemas.openxmlformats.org/package/2006/relationships"><Relationship Id="rId9" Type="http://schemas.openxmlformats.org/officeDocument/2006/relationships/tags" Target="../tags/tag180.xml"/><Relationship Id="rId8" Type="http://schemas.openxmlformats.org/officeDocument/2006/relationships/tags" Target="../tags/tag179.xml"/><Relationship Id="rId7" Type="http://schemas.openxmlformats.org/officeDocument/2006/relationships/tags" Target="../tags/tag178.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177.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186.xml"/><Relationship Id="rId14" Type="http://schemas.openxmlformats.org/officeDocument/2006/relationships/tags" Target="../tags/tag185.xml"/><Relationship Id="rId13" Type="http://schemas.openxmlformats.org/officeDocument/2006/relationships/tags" Target="../tags/tag184.xml"/><Relationship Id="rId12" Type="http://schemas.openxmlformats.org/officeDocument/2006/relationships/tags" Target="../tags/tag183.xml"/><Relationship Id="rId11" Type="http://schemas.openxmlformats.org/officeDocument/2006/relationships/tags" Target="../tags/tag182.xml"/><Relationship Id="rId10" Type="http://schemas.openxmlformats.org/officeDocument/2006/relationships/tags" Target="../tags/tag181.xml"/><Relationship Id="rId1" Type="http://schemas.openxmlformats.org/officeDocument/2006/relationships/tags" Target="../tags/tag176.xml"/></Relationships>
</file>

<file path=ppt/slides/_rels/slide6.xml.rels><?xml version="1.0" encoding="UTF-8" standalone="yes"?>
<Relationships xmlns="http://schemas.openxmlformats.org/package/2006/relationships"><Relationship Id="rId9" Type="http://schemas.openxmlformats.org/officeDocument/2006/relationships/tags" Target="../tags/tag191.xml"/><Relationship Id="rId8" Type="http://schemas.openxmlformats.org/officeDocument/2006/relationships/tags" Target="../tags/tag190.xml"/><Relationship Id="rId7" Type="http://schemas.openxmlformats.org/officeDocument/2006/relationships/tags" Target="../tags/tag189.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188.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1" Type="http://schemas.openxmlformats.org/officeDocument/2006/relationships/slideLayout" Target="../slideLayouts/slideLayout17.xml"/><Relationship Id="rId10" Type="http://schemas.openxmlformats.org/officeDocument/2006/relationships/tags" Target="../tags/tag192.xml"/><Relationship Id="rId1" Type="http://schemas.openxmlformats.org/officeDocument/2006/relationships/tags" Target="../tags/tag187.xml"/></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13.xml"/><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s>
</file>

<file path=ppt/slides/_rels/slide8.xml.rels><?xml version="1.0" encoding="UTF-8" standalone="yes"?>
<Relationships xmlns="http://schemas.openxmlformats.org/package/2006/relationships"><Relationship Id="rId9" Type="http://schemas.openxmlformats.org/officeDocument/2006/relationships/tags" Target="../tags/tag202.xml"/><Relationship Id="rId8" Type="http://schemas.openxmlformats.org/officeDocument/2006/relationships/tags" Target="../tags/tag201.xml"/><Relationship Id="rId7" Type="http://schemas.openxmlformats.org/officeDocument/2006/relationships/tags" Target="../tags/tag200.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199.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208.xml"/><Relationship Id="rId14" Type="http://schemas.openxmlformats.org/officeDocument/2006/relationships/tags" Target="../tags/tag207.xml"/><Relationship Id="rId13" Type="http://schemas.openxmlformats.org/officeDocument/2006/relationships/tags" Target="../tags/tag206.xml"/><Relationship Id="rId12" Type="http://schemas.openxmlformats.org/officeDocument/2006/relationships/tags" Target="../tags/tag205.xml"/><Relationship Id="rId11" Type="http://schemas.openxmlformats.org/officeDocument/2006/relationships/tags" Target="../tags/tag204.xml"/><Relationship Id="rId10" Type="http://schemas.openxmlformats.org/officeDocument/2006/relationships/tags" Target="../tags/tag203.xml"/><Relationship Id="rId1" Type="http://schemas.openxmlformats.org/officeDocument/2006/relationships/tags" Target="../tags/tag198.xml"/></Relationships>
</file>

<file path=ppt/slides/_rels/slide9.xml.rels><?xml version="1.0" encoding="UTF-8" standalone="yes"?>
<Relationships xmlns="http://schemas.openxmlformats.org/package/2006/relationships"><Relationship Id="rId9" Type="http://schemas.openxmlformats.org/officeDocument/2006/relationships/tags" Target="../tags/tag213.xml"/><Relationship Id="rId8" Type="http://schemas.openxmlformats.org/officeDocument/2006/relationships/tags" Target="../tags/tag212.xml"/><Relationship Id="rId7" Type="http://schemas.openxmlformats.org/officeDocument/2006/relationships/tags" Target="../tags/tag211.xml"/><Relationship Id="rId6" Type="http://schemas.openxmlformats.org/officeDocument/2006/relationships/image" Target="file:///C:\Users\1V994W2\PycharmProjects\PPT_Background_Generation/pic_temp/1_pic_quater_left_down.png" TargetMode="External"/><Relationship Id="rId5" Type="http://schemas.openxmlformats.org/officeDocument/2006/relationships/image" Target="../media/image3.png"/><Relationship Id="rId4" Type="http://schemas.openxmlformats.org/officeDocument/2006/relationships/tags" Target="../tags/tag210.xml"/><Relationship Id="rId3" Type="http://schemas.openxmlformats.org/officeDocument/2006/relationships/image" Target="file:///C:\Users\1V994W2\PycharmProjects\PPT_Background_Generation/pic_temp/0_pic_quater_right_down.png" TargetMode="External"/><Relationship Id="rId2" Type="http://schemas.openxmlformats.org/officeDocument/2006/relationships/image" Target="../media/image2.png"/><Relationship Id="rId16" Type="http://schemas.openxmlformats.org/officeDocument/2006/relationships/slideLayout" Target="../slideLayouts/slideLayout17.xml"/><Relationship Id="rId15" Type="http://schemas.openxmlformats.org/officeDocument/2006/relationships/tags" Target="../tags/tag219.xml"/><Relationship Id="rId14" Type="http://schemas.openxmlformats.org/officeDocument/2006/relationships/tags" Target="../tags/tag218.xml"/><Relationship Id="rId13" Type="http://schemas.openxmlformats.org/officeDocument/2006/relationships/tags" Target="../tags/tag217.xml"/><Relationship Id="rId12" Type="http://schemas.openxmlformats.org/officeDocument/2006/relationships/tags" Target="../tags/tag216.xml"/><Relationship Id="rId11" Type="http://schemas.openxmlformats.org/officeDocument/2006/relationships/tags" Target="../tags/tag215.xml"/><Relationship Id="rId10" Type="http://schemas.openxmlformats.org/officeDocument/2006/relationships/tags" Target="../tags/tag214.xml"/><Relationship Id="rId1" Type="http://schemas.openxmlformats.org/officeDocument/2006/relationships/tags" Target="../tags/tag20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idx="13"/>
            <p:custDataLst>
              <p:tags r:id="rId1"/>
            </p:custDataLst>
          </p:nvPr>
        </p:nvSpPr>
        <p:spPr>
          <a:xfrm>
            <a:off x="2327910" y="1079500"/>
            <a:ext cx="7315835" cy="2668270"/>
          </a:xfrm>
        </p:spPr>
        <p:txBody>
          <a:bodyPr>
            <a:noAutofit/>
          </a:bodyPr>
          <a:lstStyle/>
          <a:p>
            <a:pPr marL="0" indent="0" algn="ctr">
              <a:lnSpc>
                <a:spcPct val="120000"/>
              </a:lnSpc>
            </a:pPr>
            <a:r>
              <a:rPr lang="zh-CN" altLang="en-US" sz="4000">
                <a:solidFill>
                  <a:schemeClr val="dk1">
                    <a:lumMod val="85000"/>
                    <a:lumOff val="15000"/>
                  </a:schemeClr>
                </a:solidFill>
                <a:latin typeface="方正小标宋简体" panose="02000000000000000000" charset="-122"/>
                <a:ea typeface="方正小标宋简体" panose="02000000000000000000" charset="-122"/>
                <a:cs typeface="方正小标宋简体" panose="02000000000000000000" charset="-122"/>
              </a:rPr>
              <a:t>麦积山景区游客服务中心(二期)项目绩效评价报告</a:t>
            </a:r>
            <a:endParaRPr lang="zh-CN" altLang="en-US" sz="4000">
              <a:solidFill>
                <a:schemeClr val="dk1">
                  <a:lumMod val="85000"/>
                  <a:lumOff val="15000"/>
                </a:schemeClr>
              </a:solidFill>
              <a:latin typeface="方正小标宋简体" panose="02000000000000000000" charset="-122"/>
              <a:ea typeface="方正小标宋简体" panose="02000000000000000000" charset="-122"/>
              <a:cs typeface="方正小标宋简体" panose="02000000000000000000" charset="-122"/>
            </a:endParaRPr>
          </a:p>
        </p:txBody>
      </p:sp>
      <p:sp>
        <p:nvSpPr>
          <p:cNvPr id="8" name="文本占位符 7"/>
          <p:cNvSpPr>
            <a:spLocks noGrp="1"/>
          </p:cNvSpPr>
          <p:nvPr>
            <p:ph type="body" sz="quarter" idx="15"/>
            <p:custDataLst>
              <p:tags r:id="rId2"/>
            </p:custDataLst>
          </p:nvPr>
        </p:nvSpPr>
        <p:spPr>
          <a:xfrm>
            <a:off x="2755900" y="4719955"/>
            <a:ext cx="5518785" cy="361950"/>
          </a:xfrm>
        </p:spPr>
        <p:txBody>
          <a:bodyPr>
            <a:noAutofit/>
          </a:bodyPr>
          <a:lstStyle/>
          <a:p>
            <a:pPr algn="just"/>
            <a:r>
              <a:rPr lang="zh-CN" altLang="en-US">
                <a:solidFill>
                  <a:schemeClr val="dk1">
                    <a:lumMod val="75000"/>
                    <a:lumOff val="25000"/>
                  </a:schemeClr>
                </a:solidFill>
              </a:rPr>
              <a:t>评价单位：甘肃至行联众会计师事务所（普通合伙）</a:t>
            </a:r>
            <a:endParaRPr lang="zh-CN" altLang="en-US">
              <a:solidFill>
                <a:schemeClr val="dk1">
                  <a:lumMod val="75000"/>
                  <a:lumOff val="2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TextBox 2"/>
          <p:cNvSpPr txBox="1"/>
          <p:nvPr>
            <p:custDataLst>
              <p:tags r:id="rId1"/>
            </p:custDataLst>
          </p:nvPr>
        </p:nvSpPr>
        <p:spPr>
          <a:xfrm>
            <a:off x="3053080" y="2810193"/>
            <a:ext cx="1487170" cy="124079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rPr>
              <a:t>03</a:t>
            </a:r>
            <a:endPar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endParaRPr>
          </a:p>
        </p:txBody>
      </p:sp>
      <p:cxnSp>
        <p:nvCxnSpPr>
          <p:cNvPr id="2" name="直接连接符 1"/>
          <p:cNvCxnSpPr/>
          <p:nvPr>
            <p:custDataLst>
              <p:tags r:id="rId2"/>
            </p:custDataLst>
          </p:nvPr>
        </p:nvCxnSpPr>
        <p:spPr>
          <a:xfrm>
            <a:off x="2935605" y="2352358"/>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custDataLst>
              <p:tags r:id="rId3"/>
            </p:custDataLst>
          </p:nvPr>
        </p:nvCxnSpPr>
        <p:spPr>
          <a:xfrm>
            <a:off x="2935605" y="4505643"/>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ctrTitle" idx="14"/>
            <p:custDataLst>
              <p:tags r:id="rId4"/>
            </p:custDataLst>
          </p:nvPr>
        </p:nvSpPr>
        <p:spPr/>
        <p:txBody>
          <a:bodyPr vert="horz" wrap="square" lIns="0" tIns="0" rIns="0" bIns="0" rtlCol="0" anchor="b" anchorCtr="0">
            <a:normAutofit/>
          </a:bodyPr>
          <a:lstStyle/>
          <a:p>
            <a:r>
              <a:rPr lang="zh-CN" altLang="en-US">
                <a:solidFill>
                  <a:schemeClr val="dk1">
                    <a:lumMod val="85000"/>
                    <a:lumOff val="15000"/>
                  </a:schemeClr>
                </a:solidFill>
              </a:rPr>
              <a:t>评价结论</a:t>
            </a:r>
            <a:endParaRPr lang="zh-CN" altLang="en-US">
              <a:solidFill>
                <a:schemeClr val="dk1">
                  <a:lumMod val="85000"/>
                  <a:lumOff val="15000"/>
                </a:schemeClr>
              </a:solidFill>
            </a:endParaRPr>
          </a:p>
        </p:txBody>
      </p:sp>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评价结论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6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分析天水市麦积山文化旅游发展有限责任公司提供的相关资料、现场核实和问卷调查等方式获取的项目信息反映，麦积山景区游客服务中心（二期）项目建成投入使用后，预计能够提供就业服务岗位200人以上，酒店民宿350间，停车位1271个，摆渡车40辆，可大幅度的提高游客接待能力。通过分别举办不少于10次/年以上的民俗艺术品展览、文化交流会议，来增加游客对石窟文化的了解，更加深入的探究石窟艺术魅力。随着商业街区的投入使用，可带动餐饮、娱乐、文创等活动，大大提升游客的沉浸式体验。但绩效结果与预期目标尚存在一定差距，存在预期的产出和效益目标未按要求完成等问题。项目综合评价绩效得分为74.37分，绩效等级为“中”。</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TextBox 2"/>
          <p:cNvSpPr txBox="1"/>
          <p:nvPr>
            <p:custDataLst>
              <p:tags r:id="rId1"/>
            </p:custDataLst>
          </p:nvPr>
        </p:nvSpPr>
        <p:spPr>
          <a:xfrm>
            <a:off x="3053080" y="2810193"/>
            <a:ext cx="1487170" cy="124079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rPr>
              <a:t>04</a:t>
            </a:r>
            <a:endPar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endParaRPr>
          </a:p>
        </p:txBody>
      </p:sp>
      <p:cxnSp>
        <p:nvCxnSpPr>
          <p:cNvPr id="2" name="直接连接符 1"/>
          <p:cNvCxnSpPr/>
          <p:nvPr>
            <p:custDataLst>
              <p:tags r:id="rId2"/>
            </p:custDataLst>
          </p:nvPr>
        </p:nvCxnSpPr>
        <p:spPr>
          <a:xfrm>
            <a:off x="2935605" y="2352358"/>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custDataLst>
              <p:tags r:id="rId3"/>
            </p:custDataLst>
          </p:nvPr>
        </p:nvCxnSpPr>
        <p:spPr>
          <a:xfrm>
            <a:off x="2935605" y="4505643"/>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ctrTitle" idx="14"/>
            <p:custDataLst>
              <p:tags r:id="rId4"/>
            </p:custDataLst>
          </p:nvPr>
        </p:nvSpPr>
        <p:spPr/>
        <p:txBody>
          <a:bodyPr vert="horz" wrap="square" lIns="0" tIns="0" rIns="0" bIns="0" rtlCol="0" anchor="b" anchorCtr="0">
            <a:normAutofit/>
          </a:bodyPr>
          <a:lstStyle/>
          <a:p>
            <a:r>
              <a:rPr lang="zh-CN" altLang="en-US">
                <a:solidFill>
                  <a:schemeClr val="dk1">
                    <a:lumMod val="85000"/>
                    <a:lumOff val="15000"/>
                  </a:schemeClr>
                </a:solidFill>
              </a:rPr>
              <a:t>绩效评价指标分析</a:t>
            </a:r>
            <a:endParaRPr lang="zh-CN" altLang="en-US">
              <a:solidFill>
                <a:schemeClr val="dk1">
                  <a:lumMod val="85000"/>
                  <a:lumOff val="15000"/>
                </a:schemeClr>
              </a:solidFill>
            </a:endParaRPr>
          </a:p>
        </p:txBody>
      </p:sp>
    </p:spTree>
    <p:custDataLst>
      <p:tags r:id="rId5"/>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决策目标情况分析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麦积山景区游客服务中心（二期）项目设立符合国家相关政策要求，与部门职能相符，立项依据充分；项目申请、立项过程符合地方财政项目投资管理的要求，立项程序规范。项目绩效目标按照可研估算设置，2019年3月天水建筑科技专家技术咨询有限责任公司对麦积山景区游客服务中心及配套建设项目（二标段）出具初步设计技术咨询意见。</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过程目标情况分析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1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麦积山景区游客服务中心（二期）项目实施单位较重视项目组织管理，项目管理基本严格，资金使用基本规范。但存在资金支付不及时、重大资金支付无会议纪要、资料收集整理归档不及时等问题。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949127" y="1977452"/>
            <a:ext cx="8270147"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麦积山景区游客服务中心（二期）项目建设单位基本能够按照实施方案、合同约定的建设内容建设，基本都能够达到设计要求，项目成本费用控制在批复估算范围内。但存在项目未按时完工投入运营，绩效评价指标未能完成情形。</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成本控制情况</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2660015" y="1993265"/>
            <a:ext cx="6872605" cy="37426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1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该项目投资概算66,470.00万元，累计完成投资总额64,569.12万元，相比预算节约1,900.88万元。工程主体完工程度约95%左右。建设项目预算控制价由第三方专业人员进行编制，经相关主管部门复核审批，预算控制合理。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项目实际完成情况</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1049020" y="1689100"/>
            <a:ext cx="9820275" cy="47091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9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（1）该项目基础设施设计22个单体房屋，面积117670.48㎡，实际完工18个，面积112057.60㎡，完工率95.23%。
（2）由于土建工程施工进度缓慢，造成配套的景观绿化工程未及时建设完成，景观绿化建设设计面积25784㎡，实际完工面积15470.4㎡，完工率60%。
（3）该项目停车位设计数量1271个，实际完成数量748个，其中：地下停车位658个，地上临时停车位0个，酒店地下停车位70个，露天地上停车场停车位20个（摆渡车停车位），完工率58.85%。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项目实际完成情况</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1398270" y="2000250"/>
            <a:ext cx="9173845" cy="42291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9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该项目智能化系统设计内容包括视频安防监控系统；信息发布及引导、一键报警联动系统；车辆管理控制系统；无线覆盖、公共广播、五方通话系统；建筑动环系统、电子巡查系统、无人机巡查；数据中心机房配套、户外岗亭等12项，实际除建筑动环系统未实施完成，其余均实施完成，共计11项，完工率91.67%。</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9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（5）经查阅设计资料和实地查看，发现项目中没有设计引导标识，也未安排引导标识的施工。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质量情况</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1887220" y="1993900"/>
            <a:ext cx="8308340" cy="38938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1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（1）项目18个单体房屋主体已完工，4个主体尚未完工，未能进行整体质量验收，且绩效评价小组通过现场查看，部分设施墙面出现鼓包现象，暂未验收已出现质量问题。
（2）项目设施有电梯、锅炉、智慧化系统、摆渡车停车场等。已建成地上停车场20个车位（摆渡车乘车点）和智慧化系统1项，2024年4月起投入运营。E区商业用房2处已签约出租，用于个人馆藏艺术博物馆。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3"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sp>
        <p:nvSpPr>
          <p:cNvPr id="8" name="矩形 7"/>
          <p:cNvSpPr/>
          <p:nvPr>
            <p:custDataLst>
              <p:tags r:id="rId7"/>
            </p:custDataLst>
          </p:nvPr>
        </p:nvSpPr>
        <p:spPr>
          <a:xfrm>
            <a:off x="2897505" y="1515110"/>
            <a:ext cx="76200" cy="922655"/>
          </a:xfrm>
          <a:prstGeom prst="rect">
            <a:avLst/>
          </a:prstGeom>
          <a:solidFill>
            <a:schemeClr val="dk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 name="文本框 3"/>
          <p:cNvSpPr txBox="1"/>
          <p:nvPr>
            <p:custDataLst>
              <p:tags r:id="rId8"/>
            </p:custDataLst>
          </p:nvPr>
        </p:nvSpPr>
        <p:spPr>
          <a:xfrm>
            <a:off x="1212215" y="1592262"/>
            <a:ext cx="1526540" cy="768350"/>
          </a:xfrm>
          <a:prstGeom prst="rect">
            <a:avLst/>
          </a:prstGeom>
          <a:noFill/>
        </p:spPr>
        <p:txBody>
          <a:bodyPr wrap="square" rtlCol="0">
            <a:normAutofit fontScale="80000"/>
          </a:bodyPr>
          <a:lstStyle/>
          <a:p>
            <a:pPr algn="r"/>
            <a:r>
              <a:rPr lang="zh-CN" altLang="en-US" sz="4445" b="1" spc="300">
                <a:solidFill>
                  <a:schemeClr val="dk1">
                    <a:lumMod val="85000"/>
                    <a:lumOff val="15000"/>
                  </a:schemeClr>
                </a:solidFill>
                <a:uFillTx/>
                <a:latin typeface="汉仪旗黑-85S" panose="00020600040101010101" charset="-128"/>
                <a:ea typeface="汉仪旗黑-85S" panose="00020600040101010101" charset="-128"/>
              </a:rPr>
              <a:t>目录</a:t>
            </a:r>
            <a:endParaRPr lang="zh-CN" altLang="en-US" sz="4445" b="1" spc="300">
              <a:solidFill>
                <a:schemeClr val="dk1">
                  <a:lumMod val="85000"/>
                  <a:lumOff val="15000"/>
                </a:schemeClr>
              </a:solidFill>
              <a:uFillTx/>
              <a:latin typeface="汉仪旗黑-85S" panose="00020600040101010101" charset="-128"/>
              <a:ea typeface="汉仪旗黑-85S" panose="00020600040101010101" charset="-128"/>
            </a:endParaRPr>
          </a:p>
        </p:txBody>
      </p:sp>
      <p:sp>
        <p:nvSpPr>
          <p:cNvPr id="2" name="文本框 1"/>
          <p:cNvSpPr txBox="1"/>
          <p:nvPr>
            <p:custDataLst>
              <p:tags r:id="rId9"/>
            </p:custDataLst>
          </p:nvPr>
        </p:nvSpPr>
        <p:spPr>
          <a:xfrm>
            <a:off x="4447855" y="2360612"/>
            <a:ext cx="748030" cy="583565"/>
          </a:xfrm>
          <a:prstGeom prst="rect">
            <a:avLst/>
          </a:prstGeom>
          <a:noFill/>
        </p:spPr>
        <p:txBody>
          <a:bodyPr wrap="square" rtlCol="0">
            <a:normAutofit fontScale="90000"/>
          </a:bodyPr>
          <a:lstStyle/>
          <a:p>
            <a:r>
              <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rPr>
              <a:t>01.</a:t>
            </a:r>
            <a:endPar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21" name="文本框 20"/>
          <p:cNvSpPr txBox="1"/>
          <p:nvPr>
            <p:custDataLst>
              <p:tags r:id="rId10"/>
            </p:custDataLst>
          </p:nvPr>
        </p:nvSpPr>
        <p:spPr>
          <a:xfrm>
            <a:off x="5445506" y="2434658"/>
            <a:ext cx="2320290" cy="435473"/>
          </a:xfrm>
          <a:prstGeom prst="rect">
            <a:avLst/>
          </a:prstGeom>
          <a:noFill/>
        </p:spPr>
        <p:txBody>
          <a:bodyPr wrap="square" tIns="0" bIns="0" rtlCol="0" anchor="ctr">
            <a:normAutofit/>
          </a:bodyPr>
          <a:lstStyle/>
          <a:p>
            <a:r>
              <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摘要</a:t>
            </a:r>
            <a:endPar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36" name="文本框 35"/>
          <p:cNvSpPr txBox="1"/>
          <p:nvPr>
            <p:custDataLst>
              <p:tags r:id="rId11"/>
            </p:custDataLst>
          </p:nvPr>
        </p:nvSpPr>
        <p:spPr>
          <a:xfrm>
            <a:off x="4447855" y="4905884"/>
            <a:ext cx="748030" cy="583565"/>
          </a:xfrm>
          <a:prstGeom prst="rect">
            <a:avLst/>
          </a:prstGeom>
          <a:noFill/>
        </p:spPr>
        <p:txBody>
          <a:bodyPr wrap="square" rtlCol="0">
            <a:normAutofit fontScale="90000"/>
          </a:bodyPr>
          <a:lstStyle/>
          <a:p>
            <a:r>
              <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rPr>
              <a:t>07.</a:t>
            </a:r>
            <a:endPar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27" name="文本框 26"/>
          <p:cNvSpPr txBox="1"/>
          <p:nvPr>
            <p:custDataLst>
              <p:tags r:id="rId12"/>
            </p:custDataLst>
          </p:nvPr>
        </p:nvSpPr>
        <p:spPr>
          <a:xfrm>
            <a:off x="5445506" y="4979930"/>
            <a:ext cx="2320290" cy="435473"/>
          </a:xfrm>
          <a:prstGeom prst="rect">
            <a:avLst/>
          </a:prstGeom>
          <a:noFill/>
        </p:spPr>
        <p:txBody>
          <a:bodyPr wrap="square" tIns="0" bIns="0" rtlCol="0" anchor="ctr">
            <a:normAutofit/>
          </a:bodyPr>
          <a:lstStyle/>
          <a:p>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有关建议</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9" name="文本框 8"/>
          <p:cNvSpPr txBox="1"/>
          <p:nvPr>
            <p:custDataLst>
              <p:tags r:id="rId13"/>
            </p:custDataLst>
          </p:nvPr>
        </p:nvSpPr>
        <p:spPr>
          <a:xfrm>
            <a:off x="4447855" y="3213194"/>
            <a:ext cx="748030" cy="583565"/>
          </a:xfrm>
          <a:prstGeom prst="rect">
            <a:avLst/>
          </a:prstGeom>
          <a:noFill/>
        </p:spPr>
        <p:txBody>
          <a:bodyPr wrap="square" rtlCol="0">
            <a:normAutofit fontScale="90000"/>
          </a:bodyPr>
          <a:lstStyle/>
          <a:p>
            <a:r>
              <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rPr>
              <a:t>03.</a:t>
            </a:r>
            <a:endPar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23" name="文本框 22"/>
          <p:cNvSpPr txBox="1"/>
          <p:nvPr>
            <p:custDataLst>
              <p:tags r:id="rId14"/>
            </p:custDataLst>
          </p:nvPr>
        </p:nvSpPr>
        <p:spPr>
          <a:xfrm>
            <a:off x="5445506" y="3287240"/>
            <a:ext cx="2320290" cy="435473"/>
          </a:xfrm>
          <a:prstGeom prst="rect">
            <a:avLst/>
          </a:prstGeom>
          <a:noFill/>
        </p:spPr>
        <p:txBody>
          <a:bodyPr wrap="square" tIns="0" bIns="0" rtlCol="0" anchor="ctr">
            <a:normAutofit/>
          </a:bodyPr>
          <a:lstStyle/>
          <a:p>
            <a:r>
              <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评价结论</a:t>
            </a:r>
            <a:endPar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12" name="文本框 11"/>
          <p:cNvSpPr txBox="1"/>
          <p:nvPr>
            <p:custDataLst>
              <p:tags r:id="rId15"/>
            </p:custDataLst>
          </p:nvPr>
        </p:nvSpPr>
        <p:spPr>
          <a:xfrm>
            <a:off x="4447855" y="4059539"/>
            <a:ext cx="748030" cy="583565"/>
          </a:xfrm>
          <a:prstGeom prst="rect">
            <a:avLst/>
          </a:prstGeom>
          <a:noFill/>
        </p:spPr>
        <p:txBody>
          <a:bodyPr wrap="square" rtlCol="0">
            <a:normAutofit fontScale="90000"/>
          </a:bodyPr>
          <a:lstStyle/>
          <a:p>
            <a:r>
              <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rPr>
              <a:t>05.</a:t>
            </a:r>
            <a:endPar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25" name="文本框 24"/>
          <p:cNvSpPr txBox="1"/>
          <p:nvPr>
            <p:custDataLst>
              <p:tags r:id="rId16"/>
            </p:custDataLst>
          </p:nvPr>
        </p:nvSpPr>
        <p:spPr>
          <a:xfrm>
            <a:off x="5445506" y="4133585"/>
            <a:ext cx="2320290" cy="435473"/>
          </a:xfrm>
          <a:prstGeom prst="rect">
            <a:avLst/>
          </a:prstGeom>
          <a:noFill/>
        </p:spPr>
        <p:txBody>
          <a:bodyPr wrap="square" tIns="0" bIns="0" rtlCol="0" anchor="ctr">
            <a:normAutofit/>
          </a:bodyPr>
          <a:lstStyle/>
          <a:p>
            <a:r>
              <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主要经验及做法</a:t>
            </a:r>
            <a:endPar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40" name="文本框 39"/>
          <p:cNvSpPr txBox="1"/>
          <p:nvPr>
            <p:custDataLst>
              <p:tags r:id="rId17"/>
            </p:custDataLst>
          </p:nvPr>
        </p:nvSpPr>
        <p:spPr>
          <a:xfrm>
            <a:off x="8060197" y="2360612"/>
            <a:ext cx="748030" cy="583565"/>
          </a:xfrm>
          <a:prstGeom prst="rect">
            <a:avLst/>
          </a:prstGeom>
          <a:noFill/>
        </p:spPr>
        <p:txBody>
          <a:bodyPr wrap="square" rtlCol="0">
            <a:normAutofit fontScale="90000"/>
          </a:bodyPr>
          <a:lstStyle/>
          <a:p>
            <a:r>
              <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rPr>
              <a:t>02.</a:t>
            </a:r>
            <a:endPar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29" name="文本框 28"/>
          <p:cNvSpPr txBox="1"/>
          <p:nvPr>
            <p:custDataLst>
              <p:tags r:id="rId18"/>
            </p:custDataLst>
          </p:nvPr>
        </p:nvSpPr>
        <p:spPr>
          <a:xfrm>
            <a:off x="9057848" y="2434658"/>
            <a:ext cx="2320290" cy="435473"/>
          </a:xfrm>
          <a:prstGeom prst="rect">
            <a:avLst/>
          </a:prstGeom>
          <a:noFill/>
        </p:spPr>
        <p:txBody>
          <a:bodyPr wrap="square" tIns="0" bIns="0" rtlCol="0" anchor="ctr">
            <a:normAutofit/>
          </a:bodyPr>
          <a:lstStyle/>
          <a:p>
            <a:r>
              <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rPr>
              <a:t>项目概况</a:t>
            </a:r>
            <a:endPar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43" name="文本框 42"/>
          <p:cNvSpPr txBox="1"/>
          <p:nvPr>
            <p:custDataLst>
              <p:tags r:id="rId19"/>
            </p:custDataLst>
          </p:nvPr>
        </p:nvSpPr>
        <p:spPr>
          <a:xfrm>
            <a:off x="8060197" y="3206957"/>
            <a:ext cx="748030" cy="583565"/>
          </a:xfrm>
          <a:prstGeom prst="rect">
            <a:avLst/>
          </a:prstGeom>
          <a:noFill/>
        </p:spPr>
        <p:txBody>
          <a:bodyPr wrap="square" rtlCol="0">
            <a:normAutofit fontScale="90000"/>
          </a:bodyPr>
          <a:lstStyle/>
          <a:p>
            <a:r>
              <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rPr>
              <a:t>04.</a:t>
            </a:r>
            <a:endPar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31" name="文本框 30"/>
          <p:cNvSpPr txBox="1"/>
          <p:nvPr>
            <p:custDataLst>
              <p:tags r:id="rId20"/>
            </p:custDataLst>
          </p:nvPr>
        </p:nvSpPr>
        <p:spPr>
          <a:xfrm>
            <a:off x="9057848" y="3281003"/>
            <a:ext cx="2320290" cy="435473"/>
          </a:xfrm>
          <a:prstGeom prst="rect">
            <a:avLst/>
          </a:prstGeom>
          <a:noFill/>
        </p:spPr>
        <p:txBody>
          <a:bodyPr wrap="square" tIns="0" bIns="0" rtlCol="0" anchor="ctr">
            <a:normAutofit/>
          </a:bodyPr>
          <a:lstStyle/>
          <a:p>
            <a:r>
              <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绩效评价指标分析</a:t>
            </a:r>
            <a:endPar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37" name="文本框 36"/>
          <p:cNvSpPr txBox="1"/>
          <p:nvPr>
            <p:custDataLst>
              <p:tags r:id="rId21"/>
            </p:custDataLst>
          </p:nvPr>
        </p:nvSpPr>
        <p:spPr>
          <a:xfrm>
            <a:off x="8060197" y="4049265"/>
            <a:ext cx="748030" cy="583565"/>
          </a:xfrm>
          <a:prstGeom prst="rect">
            <a:avLst/>
          </a:prstGeom>
          <a:noFill/>
        </p:spPr>
        <p:txBody>
          <a:bodyPr wrap="square" rtlCol="0">
            <a:normAutofit fontScale="90000"/>
          </a:bodyPr>
          <a:lstStyle/>
          <a:p>
            <a:r>
              <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rPr>
              <a:t>06.</a:t>
            </a:r>
            <a:endParaRPr lang="en-US" altLang="zh-CN" sz="3200" b="1" dirty="0">
              <a:solidFill>
                <a:schemeClr val="dk1"/>
              </a:solidFill>
              <a:uFillTx/>
              <a:latin typeface="微软雅黑" panose="020B0503020204020204" charset="-122"/>
              <a:ea typeface="微软雅黑" panose="020B0503020204020204" charset="-122"/>
              <a:cs typeface="Arial" panose="020B0604020202020204" pitchFamily="34" charset="0"/>
            </a:endParaRPr>
          </a:p>
        </p:txBody>
      </p:sp>
      <p:sp>
        <p:nvSpPr>
          <p:cNvPr id="39" name="文本框 38"/>
          <p:cNvSpPr txBox="1"/>
          <p:nvPr>
            <p:custDataLst>
              <p:tags r:id="rId22"/>
            </p:custDataLst>
          </p:nvPr>
        </p:nvSpPr>
        <p:spPr>
          <a:xfrm>
            <a:off x="9057848" y="4123311"/>
            <a:ext cx="2320290" cy="435473"/>
          </a:xfrm>
          <a:prstGeom prst="rect">
            <a:avLst/>
          </a:prstGeom>
          <a:noFill/>
        </p:spPr>
        <p:txBody>
          <a:bodyPr wrap="square" tIns="0" bIns="0" rtlCol="0" anchor="ctr">
            <a:normAutofit/>
          </a:bodyPr>
          <a:lstStyle/>
          <a:p>
            <a:r>
              <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存在的问题及原因分析</a:t>
            </a:r>
            <a:endParaRPr lang="zh-CN" altLang="en-US" sz="1600">
              <a:solidFill>
                <a:schemeClr val="dk1">
                  <a:lumMod val="65000"/>
                  <a:lumOff val="35000"/>
                </a:schemeClr>
              </a:solidFill>
              <a:latin typeface="微软雅黑" panose="020B0503020204020204" charset="-122"/>
              <a:ea typeface="微软雅黑" panose="020B0503020204020204" charset="-122"/>
              <a:cs typeface="微软雅黑" panose="020B0503020204020204" charset="-122"/>
            </a:endParaRPr>
          </a:p>
        </p:txBody>
      </p:sp>
      <p:cxnSp>
        <p:nvCxnSpPr>
          <p:cNvPr id="42" name="直接连接符 41"/>
          <p:cNvCxnSpPr/>
          <p:nvPr>
            <p:custDataLst>
              <p:tags r:id="rId23"/>
            </p:custDataLst>
          </p:nvPr>
        </p:nvCxnSpPr>
        <p:spPr>
          <a:xfrm>
            <a:off x="4570410" y="1959610"/>
            <a:ext cx="5248275" cy="0"/>
          </a:xfrm>
          <a:prstGeom prst="line">
            <a:avLst/>
          </a:prstGeom>
          <a:ln>
            <a:solidFill>
              <a:schemeClr val="lt1">
                <a:lumMod val="75000"/>
              </a:schemeClr>
            </a:solidFill>
            <a:prstDash val="solid"/>
          </a:ln>
        </p:spPr>
        <p:style>
          <a:lnRef idx="1">
            <a:schemeClr val="accent1"/>
          </a:lnRef>
          <a:fillRef idx="0">
            <a:schemeClr val="accent1"/>
          </a:fillRef>
          <a:effectRef idx="0">
            <a:schemeClr val="accent1"/>
          </a:effectRef>
          <a:fontRef idx="minor">
            <a:schemeClr val="tx1"/>
          </a:fontRef>
        </p:style>
      </p:cxnSp>
    </p:spTree>
    <p:custDataLst>
      <p:tags r:id="rId2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产出目标情况分析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时效情况</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1765300" y="1868805"/>
            <a:ext cx="8649335" cy="42951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9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天水市麦积山文化旅游发展有限责任公司能够按照《地方政府专项债券项目资金绩效管理办法》（财预〔2021〕61号）的要求，及时支付专项债券资金，截至2024年6月30日累计收到专项债券资金28,371.05万元，并已全部支付，未发现滞留资金。
（2）该项目计划工期为2年，实际工期已超期近3年仍未完工。
（3）截至2024年6月30日，该项目未建设完工，由于工程子项目施工时间安排不合理，致使已建成的18个单体房屋不能单独验收。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效益目标情况分析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2098675" y="2265045"/>
            <a:ext cx="7840980" cy="32423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1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麦积山景区游客服务中心(二期)项目实施后，对游客、商户或当地经济收入会带来促进作用，群众对项目实施的满意度也普遍较高。但由于项目未全面完工投入运营，为游客提供住宿、餐饮、购物等旅游休闲服务、文化教育交流、民俗文化的提升是在现有设施建设完成和区域规划的情况下做出的合理评价，实际效益尚不明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效益目标情况分析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经济效益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1148080" y="1617345"/>
            <a:ext cx="9686925" cy="46120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该项目在建设过程中，聘用当地劳动力205人参与到该项目建设过程中，带动就业岗位不低于200人。项目建成实施后，预期能提供餐饮、酒店服务、商业营销等多个就业岗位，多渠道增加居民和家庭的经济收入。当地居民通过参与游客服务中心的接待服务和运营工作，增强了对本地的认同感和归属感。促进居民之间的合作与交流。共同为提升本地旅游形象贡献各自的力量。居民收入的增长，能带动当地消费的增加，刺激当地商业的发展。有利于形成良性的社会经济环境，有助于促进社会经济的的发展。
（2）当地餐饮业主，抓住商机，在周边开设了较多的平价餐馆，解决了增加的就餐人员的就餐问题。随着游客的增加，周边平价餐馆的增多，进一步提高了接待游客就餐的服务能力，并为游客就餐提供了较多的选择余地。同时已设置农家乐接送游客绿色通道，为周边餐饮住宿提供便利条件；同时，免费为周边农户提供销售自产农产品场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效益目标情况分析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社会效益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907415" y="1803400"/>
            <a:ext cx="10114280" cy="44259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6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随着该项目经济型酒店、商务酒店、民宿，商业街区（包含餐饮、购物），便捷的摆渡车停车等待区等场所的建成和投入运营，预计能够提供住宿350间，接待游客住宿能力约700人，商业街区运营面积24775.55㎡。较大程度的提高接待能力，让游客感受到旅游服务功能的便捷程度，缓解旅游过程中带来的疲劳，以满足游客基本需求。通过各特色酒店的投入运营，为游客提供了选择余地。
（2）随着该项目会议中心和名俗展厅的建成和投入运营，预期能通过举办文化活动、讲座等，促进不同地区游客之间的文化交流和思想碰撞。预期每年分别开展不少于10次文化交流研讨会议、民俗文化展览活动，促进当地名俗文化的传播。让更多人了解和体验当地的浓厚文化、独特民俗、传统技艺等，使其得到传承和发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效益目标情况分析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生态效益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905510" y="1536700"/>
            <a:ext cx="10358755" cy="46926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为了营造更为优良的生态环境，景观工程精心规划了绿植和水体等元素，极大地美化了周边环境。该项目设计绿化覆盖率30.12%。根据指标体系评分标准，绿化面积约25784㎡，占建设用地面积约30.12%，分布于地下停车场、商业酒店、民宿、商业街区、展馆等处。极大的改善了景区环境质量，积极开展生态修复工作，加大投入和技术支持，努力提升景区的生态质量，营造更加优美和谐的自然环境。
（2）麦积山景区游客服务中心项目二期是甘肃省重大文化旅游项目，麦积山大景区游客服务中心作为麦积山大景区游客集散和中转调度中心，主要承担大景区旅游接待服务功能，该二期项目投入运营后，提倡绿色出行方式，为游客提供地下停车位1271个，景区摆渡车40辆，可较大限度的减轻景区交通环境拥堵情况。麦积山游客年总量约260万人次，预计选择摆渡车方式的游客约213.6万人次，预计绿色交通使用率82.15%。通过提供便捷的公共交通信息和服务，鼓励游客使用公共交通工具，减少车辆的使用，可以降低交通拥堵和尾气排放，达到减排效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效益目标情况分析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可持续影响</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1049020" y="1748155"/>
            <a:ext cx="9917430" cy="448119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7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该项目在停车场、游客密集区安装高清摄像头，实时监控人流量。一旦人流量超过预设的预警值，立即启动高效的分流措施，以保障游客的游览体验和安全。同时，高度重视景区周边生态环境的监测与保护工作，通过运用先进的监测技术和手段，密切关注项目运行可能对生态造成的影响，坚决避免任何破坏生态的情况发生。此外，天水市麦积山文化旅游发展有限责任公司与麦积山景区的管理部门以及旅行社等相关机构建立紧密且深入的协作关系，搭建信息共享平台，实现资源的优化互补。携手共同策划并开展富有特色和吸引力的旅游推广活动，全方位提升景区的整体吸引力。通过建立和不断完善上述长效机制，能够有力确保麦积山景区游客中心（二期）项目的长期稳定、良性运行，持续为游客提供高品质的服务，有力促进麦积山景区文化旅游业的可持续、高质量发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效益目标情况分析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可持续影响</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1564005" y="1781175"/>
            <a:ext cx="9107170" cy="438277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8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游客服务中心的建设可以促进当地公共交通、医疗急救等公共服务设施的完善。为了提高应对突发事件的能力，保障游客和居民的生命财产安全。天水市麦积山文化旅游发展有限责任公司制定了《游客中心节假日接待综合应急预案》，成立应急管理办公室，设置应急指挥部。负责对麦积山大景区内发生的自然灾害（包括洪汛、泥石流、滑坡、地震等）、公共卫生和社会安全方面的突发事件，管辖范围内旅游行业重大生产安全事故及其他生产安全事故的应急救援，区政府安排的生产安全事故应急救援。同时，配置突发事件应急设施，例如：为游客提供急救中心和康体中心，智能化系统配备有一键报警联动系统、公共广播系统、无人机巡查和鹰眼系统。</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效益目标情况分析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可持续影响</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10"/>
            </p:custDataLst>
          </p:nvPr>
        </p:nvSpPr>
        <p:spPr>
          <a:xfrm>
            <a:off x="2026920" y="1993900"/>
            <a:ext cx="8510270" cy="37420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游客服务中心及配套设施的建设，有助于提升当地的知名度和美誉度。可以吸引更多的游客和投资，促进地区的长远发展。该项目与周边天水•白鹿仓国际旅游度假区和甘肃公航旅•天水麦积山国际露营地，针对不同的旅游体验方式，共同打造文化旅游圈，丰富了天水旅游业态，提升了麦积山大景区旅游服务品质，为带动就业和乡村振兴将起到重要促进作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8"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11" name="直接连接符 10"/>
          <p:cNvCxnSpPr/>
          <p:nvPr>
            <p:custDataLst>
              <p:tags r:id="rId7"/>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效益目标情况分析</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9"/>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社会人群满意度调查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10"/>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1"/>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12"/>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3"/>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4"/>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5"/>
            </p:custDataLst>
          </p:nvPr>
        </p:nvSpPr>
        <p:spPr>
          <a:xfrm>
            <a:off x="2482851" y="2369675"/>
            <a:ext cx="7204793" cy="348981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麦积山大景区游客服务中心项目是甘肃省重大文化旅游项目，配套项目的实施增强了游客的体验感、提升了当地周边群众的获得感，得到游客群众广泛好评。通过对麦积山景区游客服务中心(二期)项目进行社会公众或服务对象问卷调查，存在群众普遍反映项目基础设施、景观工程还不够完善不满意情况，调查问卷得分82.8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6"/>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TextBox 2"/>
          <p:cNvSpPr txBox="1"/>
          <p:nvPr>
            <p:custDataLst>
              <p:tags r:id="rId1"/>
            </p:custDataLst>
          </p:nvPr>
        </p:nvSpPr>
        <p:spPr>
          <a:xfrm>
            <a:off x="3053080" y="2810193"/>
            <a:ext cx="1487170" cy="124079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rPr>
              <a:t>05</a:t>
            </a:r>
            <a:endPar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endParaRPr>
          </a:p>
        </p:txBody>
      </p:sp>
      <p:cxnSp>
        <p:nvCxnSpPr>
          <p:cNvPr id="2" name="直接连接符 1"/>
          <p:cNvCxnSpPr/>
          <p:nvPr>
            <p:custDataLst>
              <p:tags r:id="rId2"/>
            </p:custDataLst>
          </p:nvPr>
        </p:nvCxnSpPr>
        <p:spPr>
          <a:xfrm>
            <a:off x="2935605" y="2352358"/>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custDataLst>
              <p:tags r:id="rId3"/>
            </p:custDataLst>
          </p:nvPr>
        </p:nvCxnSpPr>
        <p:spPr>
          <a:xfrm>
            <a:off x="2935605" y="4505643"/>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ctrTitle" idx="14"/>
            <p:custDataLst>
              <p:tags r:id="rId4"/>
            </p:custDataLst>
          </p:nvPr>
        </p:nvSpPr>
        <p:spPr/>
        <p:txBody>
          <a:bodyPr vert="horz" wrap="square" lIns="0" tIns="0" rIns="0" bIns="0" rtlCol="0" anchor="b" anchorCtr="0">
            <a:normAutofit/>
          </a:bodyPr>
          <a:lstStyle/>
          <a:p>
            <a:r>
              <a:rPr lang="zh-CN" altLang="en-US">
                <a:solidFill>
                  <a:schemeClr val="dk1">
                    <a:lumMod val="85000"/>
                    <a:lumOff val="15000"/>
                  </a:schemeClr>
                </a:solidFill>
              </a:rPr>
              <a:t>主要经验及做法</a:t>
            </a:r>
            <a:endParaRPr lang="zh-CN" altLang="en-US">
              <a:solidFill>
                <a:schemeClr val="dk1">
                  <a:lumMod val="85000"/>
                  <a:lumOff val="15000"/>
                </a:schemeClr>
              </a:solidFill>
            </a:endParaRPr>
          </a:p>
        </p:txBody>
      </p:sp>
    </p:spTree>
    <p:custDataLst>
      <p:tags r:id="rId5"/>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TextBox 2"/>
          <p:cNvSpPr txBox="1"/>
          <p:nvPr>
            <p:custDataLst>
              <p:tags r:id="rId1"/>
            </p:custDataLst>
          </p:nvPr>
        </p:nvSpPr>
        <p:spPr>
          <a:xfrm>
            <a:off x="3053080" y="2810193"/>
            <a:ext cx="1487170" cy="124079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rPr>
              <a:t>01</a:t>
            </a:r>
            <a:endPar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endParaRPr>
          </a:p>
        </p:txBody>
      </p:sp>
      <p:cxnSp>
        <p:nvCxnSpPr>
          <p:cNvPr id="2" name="直接连接符 1"/>
          <p:cNvCxnSpPr/>
          <p:nvPr>
            <p:custDataLst>
              <p:tags r:id="rId2"/>
            </p:custDataLst>
          </p:nvPr>
        </p:nvCxnSpPr>
        <p:spPr>
          <a:xfrm>
            <a:off x="2935605" y="2352358"/>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custDataLst>
              <p:tags r:id="rId3"/>
            </p:custDataLst>
          </p:nvPr>
        </p:nvCxnSpPr>
        <p:spPr>
          <a:xfrm>
            <a:off x="2935605" y="4505643"/>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ctrTitle" idx="14"/>
            <p:custDataLst>
              <p:tags r:id="rId4"/>
            </p:custDataLst>
          </p:nvPr>
        </p:nvSpPr>
        <p:spPr/>
        <p:txBody>
          <a:bodyPr vert="horz" wrap="square" lIns="0" tIns="0" rIns="0" bIns="0" rtlCol="0" anchor="b" anchorCtr="0">
            <a:normAutofit/>
          </a:bodyPr>
          <a:lstStyle/>
          <a:p>
            <a:r>
              <a:rPr lang="zh-CN" altLang="en-US">
                <a:solidFill>
                  <a:schemeClr val="dk1">
                    <a:lumMod val="85000"/>
                    <a:lumOff val="15000"/>
                  </a:schemeClr>
                </a:solidFill>
              </a:rPr>
              <a:t>摘 要</a:t>
            </a:r>
            <a:endParaRPr lang="zh-CN" altLang="en-US">
              <a:solidFill>
                <a:schemeClr val="dk1">
                  <a:lumMod val="85000"/>
                  <a:lumOff val="15000"/>
                </a:schemeClr>
              </a:solidFill>
            </a:endParaRPr>
          </a:p>
        </p:txBody>
      </p:sp>
    </p:spTree>
    <p:custDataLst>
      <p:tags r:id="rId5"/>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主要经验及做法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1840865" y="1960880"/>
            <a:ext cx="8565515" cy="38506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8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麦积山景区游客中心（二期）项目将使麦积山大景区旅游综合服务功能更加完善，对于改善景区内部交通条件、完善公共服务设施、提高管理服务水平提供了有效的硬件支撑。麦积山景区将实现“主客共享”景城一体模式、“文旅融合”城市更新模式及“商旅并举”产业升级模式，初步打造具有示范意义的全域旅游发展模式。通过打造“有故事”“有温度”的生活空间，使景区功能向宜居、宜游、休闲、共享形态转变，走出一条“文旅融合、商旅并举、景城一体”的全域旅游新路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主要经验及做法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1421765" y="1239520"/>
            <a:ext cx="9196070" cy="469582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90000"/>
              </a:lnSpc>
              <a:spcAft>
                <a:spcPts val="800"/>
              </a:spcAft>
            </a:pPr>
            <a:r>
              <a:rPr lang="zh-CN" altLang="en-US" sz="2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（一）项目规划与布局</a:t>
            </a:r>
            <a:endParaRPr lang="zh-CN" altLang="en-US" sz="2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9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麦积山景区游客服务中心项目自2018年开工，经过五年多的建设，一期和二期工程均已接近尾声。项目规划用地面积346亩，总建筑面积26.4万平方米，总投资19.37亿元，分两期建设。
项目启动前，天水市麦积山文化旅游发展有限责任公司进行了详尽的市场调研与游客需求分析，明确了游客中心的功能定位，旨在打造集信息咨询、票务服务、休憩体验、文化展示于一体的现代化服务中心。采用绿色建筑设计理念，科学规划建筑布局，确保游客中心与自然环境和谐共生，同时提升游客动线流畅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endParaRPr lang="zh-CN" sz="1000" dirty="0" err="1">
              <a:solidFill>
                <a:schemeClr val="dk1"/>
              </a:solidFill>
              <a:latin typeface="汉仪旗黑-85S" panose="00020600040101010101" charset="-128"/>
              <a:ea typeface="汉仪旗黑-85S" panose="00020600040101010101" charset="-128"/>
              <a:sym typeface="微软雅黑" panose="020B0503020204020204" charset="-122"/>
            </a:endParaRPr>
          </a:p>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主要经验及做法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80000"/>
              </a:lnSpc>
              <a:spcAft>
                <a:spcPts val="800"/>
              </a:spcAft>
            </a:pPr>
            <a:r>
              <a:rPr lang="zh-CN" altLang="en-US" sz="2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（二）注重环境保护</a:t>
            </a:r>
            <a:endParaRPr lang="zh-CN" altLang="en-US" sz="2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8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在项目建设中，坚持生态保护红线不动摇，采取生态修复措施，保护周边植被和水源，实现绿色施工。积极推广使用节能材料和设备，减少能耗与排放，促进可持续发展。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主要经验及做法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2046605" y="1977390"/>
            <a:ext cx="8261350" cy="381698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90000"/>
              </a:lnSpc>
              <a:spcAft>
                <a:spcPts val="800"/>
              </a:spcAft>
            </a:pPr>
            <a:r>
              <a:rPr lang="zh-CN" altLang="en-US" sz="2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（三）综合服务功能</a:t>
            </a:r>
            <a:endParaRPr lang="zh-CN" altLang="en-US" sz="2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9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麦积山景区游客服务中心项目完成后，将使麦积山大景区旅游综合服务功能更加完善，涵盖游客集散、观光休憩、文化生态体验、商业服务、主题酒店、文化演艺等功能。
在一期建设游客服务中心、商业及餐饮服务中心、综合管理调度中心、文化创意中心的基础上，二期建设包括大型停车场、游客中心、综合管理调度中心、商业区、酒店及配套功能区，不断地完善游客中心整体服务设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主要经验及做法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1779270" y="1617980"/>
            <a:ext cx="8502650" cy="38893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20000"/>
              </a:lnSpc>
              <a:spcAft>
                <a:spcPts val="800"/>
              </a:spcAft>
            </a:pPr>
            <a:r>
              <a:rPr lang="zh-CN" altLang="en-US" sz="2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（四）科技创新应用</a:t>
            </a:r>
            <a:endParaRPr lang="zh-CN" altLang="en-US" sz="20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2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项目引入智能化信息系统、在线购票平台、“数字麦积山”影院等科技手段，提升游客体验便捷性和趣味性，使麦积山石窟文物“活起来”。建立了智慧游客服务中心管理平台，通过全方位、全天候、高清化、智能化的视频监控，支持满足游客服务中心安全管理的需求。</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TextBox 2"/>
          <p:cNvSpPr txBox="1"/>
          <p:nvPr>
            <p:custDataLst>
              <p:tags r:id="rId1"/>
            </p:custDataLst>
          </p:nvPr>
        </p:nvSpPr>
        <p:spPr>
          <a:xfrm>
            <a:off x="3053080" y="2810193"/>
            <a:ext cx="1487170" cy="124079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rPr>
              <a:t>06</a:t>
            </a:r>
            <a:endPar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endParaRPr>
          </a:p>
        </p:txBody>
      </p:sp>
      <p:cxnSp>
        <p:nvCxnSpPr>
          <p:cNvPr id="2" name="直接连接符 1"/>
          <p:cNvCxnSpPr/>
          <p:nvPr>
            <p:custDataLst>
              <p:tags r:id="rId2"/>
            </p:custDataLst>
          </p:nvPr>
        </p:nvCxnSpPr>
        <p:spPr>
          <a:xfrm>
            <a:off x="2935605" y="2352358"/>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custDataLst>
              <p:tags r:id="rId3"/>
            </p:custDataLst>
          </p:nvPr>
        </p:nvCxnSpPr>
        <p:spPr>
          <a:xfrm>
            <a:off x="2935605" y="4505643"/>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ctrTitle" idx="14"/>
            <p:custDataLst>
              <p:tags r:id="rId4"/>
            </p:custDataLst>
          </p:nvPr>
        </p:nvSpPr>
        <p:spPr/>
        <p:txBody>
          <a:bodyPr vert="horz" wrap="square" lIns="0" tIns="0" rIns="0" bIns="0" rtlCol="0" anchor="b" anchorCtr="0">
            <a:normAutofit fontScale="70000"/>
          </a:bodyPr>
          <a:lstStyle/>
          <a:p>
            <a:r>
              <a:rPr lang="zh-CN" altLang="en-US">
                <a:solidFill>
                  <a:schemeClr val="dk1">
                    <a:lumMod val="85000"/>
                    <a:lumOff val="15000"/>
                  </a:schemeClr>
                </a:solidFill>
              </a:rPr>
              <a:t>存在的问题及原因分析</a:t>
            </a:r>
            <a:endParaRPr lang="zh-CN" altLang="en-US">
              <a:solidFill>
                <a:schemeClr val="dk1">
                  <a:lumMod val="85000"/>
                  <a:lumOff val="15000"/>
                </a:schemeClr>
              </a:solidFill>
            </a:endParaRPr>
          </a:p>
        </p:txBody>
      </p:sp>
    </p:spTree>
    <p:custDataLst>
      <p:tags r:id="rId5"/>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项目未能按期完工，增加资金成本</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6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截至2024年6月30日，该项目土建工程已完工约95.23%；景观绿化工程完工约60%；配套的停车场工程，设计停车位为1271个，实际建设完成地下停车位658个，地上临时停车位0个，酒店地下停车位70个，露天地上停车场停车位20个（摆渡车停车位），完工率约58.48%；智慧化系统项目中除建筑动环系统，其他均实施完成。由于工程管理不到位，施工时间、资金安排使用不合理，导致工程项目未能在批复建设周期内建设完成，现已超期两年有余，其中配电工程已处在停工状态。该项目已完成投资64569.12万元。已支付资金48,503.07万元，支付率达75.19%，资金缺口达16,066.05万元，支付率较低，影响工程建设进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引导标识系统规划不合理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8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截至2024年6月30日，各类引导标识尚未设置到位，部分年龄大的游客通过现有标识不能准确定位目的地，给其带来极大的不便和不良体验。由于标识系统规划未充分考虑游客的行走路线和需求，导致标识设置的位置不够科学，影响游客对整个游玩过程的评价和感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工程建设资料未及时收集整理，致使工程资料不完整</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8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截至2024年6月30日，工程建设项目管理人员对资料收集的重要性认识不足，未建立工程建设资料台账。由于缺乏标准化的资料收集流程，导致资料收集的时间、内容和格式不统一，且无有效的监督措施来督促资料收集工作的按时完成。资料不完整可能导致后期验收无法顺利进行，延长项目交付时间，也会对后期的维护和改造增加成本和难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555" dirty="0" err="1">
                <a:solidFill>
                  <a:schemeClr val="dk1"/>
                </a:solidFill>
                <a:latin typeface="汉仪旗黑-85S" panose="00020600040101010101" charset="-128"/>
                <a:ea typeface="汉仪旗黑-85S" panose="00020600040101010101" charset="-128"/>
                <a:sym typeface="微软雅黑" panose="020B0503020204020204" charset="-122"/>
              </a:rPr>
              <a:t>部分房屋未能按完工，影响整体验收，导致资产利用率不足</a:t>
            </a:r>
            <a:endParaRPr lang="zh-CN" sz="3555"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1509395" y="1771650"/>
            <a:ext cx="9226550" cy="422910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项目计划建设22个单体房屋，截至2024年6月30日已建成18个单体房屋。由于投资规模缺乏分阶段规划，未采取逐步完善并交付使用的策略，对工程施工顺序和重点把握不当，资金、人力等资源分配不均，导致无法集中资源确保部分单体房屋预先达到可使用状态，对已基本建成的18个单体房屋不能单独验收。部分路面大理石、护栏等未安装到位，使其无法投入运营产生效益，造成资产利用率不足。</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摘 要</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1367790" y="1080135"/>
            <a:ext cx="9402445" cy="492061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7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贯彻落实《中共中央国务院关于全面实施预算绩效管理的意见》（中发〔2018〕34号）、《财政部关于印发&lt;预算绩效评价共性指标体系框架&gt;的通知》（财预〔2013〕53号）、《地方政府专项债券项目资金绩效管理办法》（财预〔2021〕61号）、《天水市人民政府关于进一步全面推进预算绩效管理的意见》(天政发〔2018〕120号)，根据《天水市财政局关于开展部分预算部门整体支出绩效评价和2023年部分预算执行项目绩效评价工作的实施方案》等文件要求，甘肃至行联众会计师事务所接受天水市财政局委托，对麦积山景区游客服务中心(二期)项目开展了绩效评价。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2800" dirty="0" err="1">
                <a:solidFill>
                  <a:schemeClr val="dk1"/>
                </a:solidFill>
                <a:latin typeface="汉仪旗黑-85S" panose="00020600040101010101" charset="-128"/>
                <a:ea typeface="汉仪旗黑-85S" panose="00020600040101010101" charset="-128"/>
                <a:sym typeface="微软雅黑" panose="020B0503020204020204" charset="-122"/>
              </a:rPr>
              <a:t>部分单项工程未经验收已投入使用，部分已完工房屋存在质量问题</a:t>
            </a:r>
            <a:endParaRPr lang="zh-CN" sz="2800"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1432560" y="1771650"/>
            <a:ext cx="9106535" cy="422910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截至2024年6月30日，地上停车场20个车位已建设完成，用于摆渡车的中转停用场所。E区建设完工2处商业用房，已签订租赁协议。以上设施均未通过单项工程验收，存在安全风险，如发生安全事故，相关责任方可能需要承担法律责任。部分建设完成的房屋外墙已出现鼓包现象，工程存在质量问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大额支出无决策依据</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7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绩效评价小组通过抽查该项目支出凭证，存在大额支出未附重大开支会议集体决议纪要，无法证明决策是经过集体充分讨论和评估的，可能会导致决策的随意性和主观性增加，影响支出的合理性和必要性。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TextBox 2"/>
          <p:cNvSpPr txBox="1"/>
          <p:nvPr>
            <p:custDataLst>
              <p:tags r:id="rId1"/>
            </p:custDataLst>
          </p:nvPr>
        </p:nvSpPr>
        <p:spPr>
          <a:xfrm>
            <a:off x="3053080" y="2810193"/>
            <a:ext cx="1487170" cy="124079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rPr>
              <a:t>07</a:t>
            </a:r>
            <a:endPar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endParaRPr>
          </a:p>
        </p:txBody>
      </p:sp>
      <p:cxnSp>
        <p:nvCxnSpPr>
          <p:cNvPr id="2" name="直接连接符 1"/>
          <p:cNvCxnSpPr/>
          <p:nvPr>
            <p:custDataLst>
              <p:tags r:id="rId2"/>
            </p:custDataLst>
          </p:nvPr>
        </p:nvCxnSpPr>
        <p:spPr>
          <a:xfrm>
            <a:off x="2935605" y="2352358"/>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custDataLst>
              <p:tags r:id="rId3"/>
            </p:custDataLst>
          </p:nvPr>
        </p:nvCxnSpPr>
        <p:spPr>
          <a:xfrm>
            <a:off x="2935605" y="4505643"/>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ctrTitle" idx="14"/>
            <p:custDataLst>
              <p:tags r:id="rId4"/>
            </p:custDataLst>
          </p:nvPr>
        </p:nvSpPr>
        <p:spPr/>
        <p:txBody>
          <a:bodyPr vert="horz" wrap="square" lIns="0" tIns="0" rIns="0" bIns="0" rtlCol="0" anchor="b" anchorCtr="0">
            <a:normAutofit/>
          </a:bodyPr>
          <a:lstStyle/>
          <a:p>
            <a:r>
              <a:rPr lang="zh-CN" altLang="en-US">
                <a:solidFill>
                  <a:schemeClr val="dk1">
                    <a:lumMod val="85000"/>
                    <a:lumOff val="15000"/>
                  </a:schemeClr>
                </a:solidFill>
              </a:rPr>
              <a:t>有关建议</a:t>
            </a:r>
            <a:endParaRPr lang="zh-CN" altLang="en-US">
              <a:solidFill>
                <a:schemeClr val="dk1">
                  <a:lumMod val="85000"/>
                  <a:lumOff val="15000"/>
                </a:schemeClr>
              </a:solidFill>
            </a:endParaRPr>
          </a:p>
        </p:txBody>
      </p:sp>
    </p:spTree>
    <p:custDataLst>
      <p:tags r:id="rId5"/>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尽快完成建设内容，提升游客接待能力</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8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建议项目建设单位尽快分析未按期建设完工的原因，积极落实资金缺口，督促工程管理部尽快与施工方进行沟通，加快工程施工进度，争取早日完工并交付使用，形成有效的游客接待能力，提高当地经济效益。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加快完善各类标识的设计分布等相关工作</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7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项目建设单位依据游客的游览路线和可能出现疑惑的位置，合理布局标识。例如在岔路口、服务设施附近等位置设置明显的标识。加快麦积山景区游客（二期）项目各类标识的设计、分布及施工工作。考虑不同类型标识的优先级和层次，重要的引导标识应更加突出和显眼。保持标识分布的均匀性和连续性，避免出现标识缺失的区域。</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加强工程建设资料档案的归集整理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2443480" y="2265045"/>
            <a:ext cx="7381875" cy="32423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8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项目建设单位重视建设项目资料的收集整理工作，尤其是对重点部位、关键工序的技术资料和质保资料要按照相关规定存档备查；要及时完成工程变更、签证等文件资料的报验，完善相关工作的文字记录和影像资料收集，确保项目资料真实合法可追溯。组织人员尽快将工程资料收集齐全并整理归档。</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完善已完工单体设施，进行分步验收，提高资产利用率</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2499360" y="2265045"/>
            <a:ext cx="7094220" cy="32423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9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项目建设单位尽快整理和完善已完工的18个单体商业用房的相关工程资料，并督促施工单位尽快完善周边设施环境，使其能够达到可以交付使用条件。确保后期对已完工的单体房屋进行分步验收，加快实现经济效益，提高资产利用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加强项目过程管控，提高项目建设质量</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2094865" y="2265045"/>
            <a:ext cx="7694295" cy="32423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7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项目建设单位加强项目过程管理，贯彻落实建筑法、招投标管理制度等相关法律法规，完善项目监理制度、质量管理制度，形成靠制度管理的监督制约机制。在项目建设中不仅要配备一定数量的现场监督管理人员，而且要增加检查频次，及时发现和纠正建设过程中存在的问题，堵塞管理漏洞，提高项目建设质量。组织相关部门和人员督促施工单位，对外墙存在质量问题的工程进行修复，以保证工程质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完善财务管理制度，规范大额支出流程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2120900" y="1486535"/>
            <a:ext cx="7938770" cy="4448810"/>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8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议项目建设单位结合自身实际情况，修订和完善现有内控制度，制定详细的财务报销制度，明确要求大额支出必须附有相应的决策依据，如会议纪要、审批文件等，确保每项决策都有据可依、有章可循，否则不予报销。规范重大事项决策会计核算流程，规范大额支出原始凭证的审核，对于缺少必要决策依据的支出凭证，应退回要求补充完善。建立财务内部监督机制，定期对财务报销凭证进行检查，发现问题及时纠正并追究相关人员责任。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r" fontAlgn="auto">
              <a:lnSpc>
                <a:spcPct val="18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甘肃至行联众会计师事务所
二〇二四年九月四日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摘 要</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20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麦积山景区游客服务中心(二期)项目估算总投资66,470.00万元，累计完成投资64,569.12万元，筹集到位资金48,503.07万元，其中：专项债券资金28,371.05万元，银行贷款20,132.02万元。绩效评价工作组通过实地勘察、数据采集、汇总整理、综合分析的基础上，按照绩效评价指标体系，分别从决策、过程、产出和效益等四个方面进行了综合性评价。</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经综合评定，麦积山景区游客服务中心(二期)项目绩效评价总分为74.37分，绩效评价等级为“中”。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2"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摘 要</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11" name="Title 6"/>
          <p:cNvSpPr txBox="1"/>
          <p:nvPr>
            <p:custDataLst>
              <p:tags r:id="rId9"/>
            </p:custDataLst>
          </p:nvPr>
        </p:nvSpPr>
        <p:spPr>
          <a:xfrm>
            <a:off x="1182370" y="1310005"/>
            <a:ext cx="9936480" cy="4197350"/>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9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评价结果表明，天水市麦积山文化旅游发展有限责任公司能够按照《天水市发展和改革委员会关于麦积山景区游客服务中心（二期）项目可行性研究报告的批复》（天发改社会〔2020〕61号）实施建设，认真履职，采取有效措施积极推进项目建设内容，并取得了一定成效。项目立项基本规范、资金使用符合规定、项目管理基本规范、合理。但还存在资金落实不到位、未按进度支付工程款、项目资料收集整理归档不及时、预期的产出和效益目标未按要求完成等问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9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针对存在的问题，建议天水市麦积山文化旅游发展有限责任公司严格按照项目建设进度完成内容，尽快达到预期经济效益。树立绩效理念，在理清项目决策、过程、产出、效益等四个方面绩效目标与指标内容的基础上，制定符合项目客观实际、可量化的效益指标，提高项目绩效目标的科学性和执行力。</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TextBox 2"/>
          <p:cNvSpPr txBox="1"/>
          <p:nvPr>
            <p:custDataLst>
              <p:tags r:id="rId1"/>
            </p:custDataLst>
          </p:nvPr>
        </p:nvSpPr>
        <p:spPr>
          <a:xfrm>
            <a:off x="3053080" y="2810193"/>
            <a:ext cx="1487170" cy="124079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algn="ctr" defTabSz="914400" fontAlgn="auto">
              <a:lnSpc>
                <a:spcPct val="100000"/>
              </a:lnSpc>
              <a:spcBef>
                <a:spcPts val="0"/>
              </a:spcBef>
              <a:spcAft>
                <a:spcPts val="0"/>
              </a:spcAft>
              <a:buClrTx/>
              <a:buSzTx/>
              <a:buFontTx/>
            </a:pPr>
            <a:r>
              <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rPr>
              <a:t>02</a:t>
            </a:r>
            <a:endParaRPr lang="en-US" altLang="zh-CN" sz="7200" b="1" spc="200">
              <a:solidFill>
                <a:schemeClr val="accent1">
                  <a:lumMod val="50000"/>
                </a:schemeClr>
              </a:solidFill>
              <a:latin typeface="Arial" panose="020B0604020202020204" pitchFamily="34" charset="0"/>
              <a:ea typeface="微软雅黑" panose="020B0503020204020204" charset="-122"/>
              <a:cs typeface="Arial" panose="020B0604020202020204" pitchFamily="34" charset="0"/>
              <a:sym typeface="+mn-lt"/>
            </a:endParaRPr>
          </a:p>
        </p:txBody>
      </p:sp>
      <p:cxnSp>
        <p:nvCxnSpPr>
          <p:cNvPr id="2" name="直接连接符 1"/>
          <p:cNvCxnSpPr/>
          <p:nvPr>
            <p:custDataLst>
              <p:tags r:id="rId2"/>
            </p:custDataLst>
          </p:nvPr>
        </p:nvCxnSpPr>
        <p:spPr>
          <a:xfrm>
            <a:off x="2935605" y="2352358"/>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custDataLst>
              <p:tags r:id="rId3"/>
            </p:custDataLst>
          </p:nvPr>
        </p:nvCxnSpPr>
        <p:spPr>
          <a:xfrm>
            <a:off x="2935605" y="4505643"/>
            <a:ext cx="63207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ctrTitle" idx="14"/>
            <p:custDataLst>
              <p:tags r:id="rId4"/>
            </p:custDataLst>
          </p:nvPr>
        </p:nvSpPr>
        <p:spPr/>
        <p:txBody>
          <a:bodyPr vert="horz" wrap="square" lIns="0" tIns="0" rIns="0" bIns="0" rtlCol="0" anchor="b" anchorCtr="0">
            <a:normAutofit/>
          </a:bodyPr>
          <a:lstStyle/>
          <a:p>
            <a:r>
              <a:rPr lang="zh-CN" altLang="en-US">
                <a:solidFill>
                  <a:schemeClr val="dk1">
                    <a:lumMod val="85000"/>
                    <a:lumOff val="15000"/>
                  </a:schemeClr>
                </a:solidFill>
              </a:rPr>
              <a:t>项目概况</a:t>
            </a:r>
            <a:endParaRPr lang="zh-CN" altLang="en-US">
              <a:solidFill>
                <a:schemeClr val="dk1">
                  <a:lumMod val="85000"/>
                  <a:lumOff val="15000"/>
                </a:schemeClr>
              </a:solidFill>
            </a:endParaRPr>
          </a:p>
        </p:txBody>
      </p:sp>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项目概况</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7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2018年5月8日天水市发展和改革委员会对麦积山景区游客服务中心项目（二期）予以登记备案，签发《企业投资项目备案表》（备案证号：天发改投（备）〔2018〕18号）。2019年3月天水建筑科技专家技术咨询有限责任公司出具初步设计技术咨询意见。2020年3月6日天水市发展和改革委员会《关于麦积山景区游客服务中心（二期）项目可行性研究报告的批复》（天发改社会〔2020〕61号）同意建设，批复项目估算总投资66,470.00万元，其中：建筑工程费47,979.47万元、工程建设其他费用8,607.17万元、预备费4,526.93万元、建设期利息5,356.53万元，资金来源为申请政府投资及银行贷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5"/>
          <p:cNvPicPr/>
          <p:nvPr userDrawn="1">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0" y="0"/>
            <a:ext cx="720090" cy="601968"/>
          </a:xfrm>
          <a:prstGeom prst="rect">
            <a:avLst/>
          </a:prstGeom>
        </p:spPr>
      </p:pic>
      <p:pic>
        <p:nvPicPr>
          <p:cNvPr id="5" name="图片 7"/>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1471910" y="0"/>
            <a:ext cx="720090" cy="601968"/>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项目概况</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主要建设内容:麦积山景区游客服务中心（二期）项目为2018年新增建设项目，规划建设用地128亩，总建筑面积11.8万平方米，建设地址位于天水市麦积区甘泉镇峡门村。主要建设内容：新建大型半敞开式地下停车场5.6万平方米、商业区4.9万平方米、酒店1.3万平方米。项目共有6个分区，其中E区：建筑面积2.7万平方米，功能为配套商业和民俗酒店；F区：建筑面积1.3万平方米，功能为排演厅、多功能厅、商业展厅和会议中心；G区：建筑面积7705平方米，功能为急救中心、康体中心和酒店；H、K区：建筑面积2.2万平方米，功能为商业配套、电影院和摆渡车落客区；I区：建筑面积2.4万平方米，功能为商业街区；J、L区：建筑面积2.3万平方米，功能为酒店、会议厅和水源（水房）。建设年限：2020至2021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6*i*0"/>
  <p:tag name="KSO_WM_UNIT_BK_DARK_LIGHT" val="2"/>
  <p:tag name="KSO_WM_UNIT_LAYERLEVEL" val="1"/>
  <p:tag name="KSO_WM_TAG_VERSION" val="1.0"/>
  <p:tag name="KSO_WM_BEAUTIFY_FLAG" val="#wm#"/>
</p:tagLst>
</file>

<file path=ppt/tags/tag10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7*i*0"/>
  <p:tag name="KSO_WM_UNIT_BK_DARK_LIGHT" val="2"/>
  <p:tag name="KSO_WM_UNIT_LAYERLEVEL" val="1"/>
  <p:tag name="KSO_WM_TAG_VERSION" val="1.0"/>
  <p:tag name="KSO_WM_BEAUTIFY_FLAG" val="#wm#"/>
</p:tagLst>
</file>

<file path=ppt/tags/tag11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8*i*0"/>
  <p:tag name="KSO_WM_UNIT_BK_DARK_LIGHT" val="2"/>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22"/>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22"/>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1.xml><?xml version="1.0" encoding="utf-8"?>
<p:tagLst xmlns:p="http://schemas.openxmlformats.org/presentationml/2006/main">
  <p:tag name="KSO_WM_TEMPLATE_THUMBS_INDEX" val="1、4、7、9、12、13、18、21、22、24、25、28、35、38"/>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4422"/>
</p:tagLst>
</file>

<file path=ppt/tags/tag142.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04422_1*a*1"/>
  <p:tag name="KSO_WM_TEMPLATE_CATEGORY" val="custom"/>
  <p:tag name="KSO_WM_TEMPLATE_INDEX" val="20204422"/>
  <p:tag name="KSO_WM_UNIT_LAYERLEVEL" val="1"/>
  <p:tag name="KSO_WM_TAG_VERSION" val="1.0"/>
  <p:tag name="KSO_WM_BEAUTIFY_FLAG" val="#wm#"/>
  <p:tag name="KSO_WM_UNIT_PRESET_TEXT" val="年终总结"/>
  <p:tag name="KSO_WM_UNIT_TEXT_FILL_FORE_SCHEMECOLOR_INDEX_BRIGHTNESS" val="0.15"/>
  <p:tag name="KSO_WM_UNIT_TEXT_FILL_FORE_SCHEMECOLOR_INDEX" val="13"/>
  <p:tag name="KSO_WM_UNIT_TEXT_FILL_TYPE" val="1"/>
</p:tagLst>
</file>

<file path=ppt/tags/tag143.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UNIT_TYPE" val="b"/>
  <p:tag name="KSO_WM_UNIT_INDEX" val="2"/>
  <p:tag name="KSO_WM_UNIT_ID" val="custom20204422_1*b*2"/>
  <p:tag name="KSO_WM_TEMPLATE_CATEGORY" val="custom"/>
  <p:tag name="KSO_WM_TEMPLATE_INDEX" val="20204422"/>
  <p:tag name="KSO_WM_UNIT_LAYERLEVEL" val="1"/>
  <p:tag name="KSO_WM_TAG_VERSION" val="1.0"/>
  <p:tag name="KSO_WM_BEAUTIFY_FLAG" val="#wm#"/>
  <p:tag name="KSO_WM_UNIT_PRESET_TEXT" val="汇报人姓名"/>
  <p:tag name="KSO_WM_UNIT_TEXT_FILL_FORE_SCHEMECOLOR_INDEX_BRIGHTNESS" val="0.25"/>
  <p:tag name="KSO_WM_UNIT_TEXT_FILL_FORE_SCHEMECOLOR_INDEX" val="13"/>
  <p:tag name="KSO_WM_UNIT_TEXT_FILL_TYPE" val="1"/>
</p:tagLst>
</file>

<file path=ppt/tags/tag144.xml><?xml version="1.0" encoding="utf-8"?>
<p:tagLst xmlns:p="http://schemas.openxmlformats.org/presentationml/2006/main">
  <p:tag name="KSO_WM_TEMPLATE_THUMBS_INDEX" val="1、4、7、9、12、13、18、21、22、24、25、28、35、38"/>
  <p:tag name="KSO_WM_SLIDE_ID" val="custom20204422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4422"/>
  <p:tag name="KSO_WM_SLIDE_LAYOUT" val="a_b"/>
  <p:tag name="KSO_WM_SLIDE_LAYOUT_CNT" val="1_3"/>
</p:tagLst>
</file>

<file path=ppt/tags/tag1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2990_8*i*1"/>
  <p:tag name="KSO_WM_TEMPLATE_CATEGORY" val="custom"/>
  <p:tag name="KSO_WM_TEMPLATE_INDEX" val="20202990"/>
  <p:tag name="KSO_WM_UNIT_LAYERLEVEL" val="1"/>
  <p:tag name="KSO_WM_TAG_VERSION" val="1.0"/>
  <p:tag name="KSO_WM_BEAUTIFY_FLAG" val="#wm#"/>
  <p:tag name="KSO_WM_UNIT_FILL_FORE_SCHEMECOLOR_INDEX_BRIGHTNESS" val="0.25"/>
  <p:tag name="KSO_WM_UNIT_FILL_FORE_SCHEMECOLOR_INDEX" val="13"/>
  <p:tag name="KSO_WM_UNIT_FILL_TYPE" val="1"/>
  <p:tag name="KSO_WM_UNIT_TEXT_FILL_FORE_SCHEMECOLOR_INDEX_BRIGHTNESS" val="0"/>
  <p:tag name="KSO_WM_UNIT_TEXT_FILL_FORE_SCHEMECOLOR_INDEX" val="2"/>
  <p:tag name="KSO_WM_UNIT_TEXT_FILL_TYPE" val="1"/>
</p:tagLst>
</file>

<file path=ppt/tags/tag148.xml><?xml version="1.0" encoding="utf-8"?>
<p:tagLst xmlns:p="http://schemas.openxmlformats.org/presentationml/2006/main">
  <p:tag name="KSO_WM_UNIT_ISCONTENTSTITLE" val="1"/>
  <p:tag name="KSO_WM_UNIT_ISNUMDGMTITLE" val="0"/>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2990_8*a*1"/>
  <p:tag name="KSO_WM_TEMPLATE_CATEGORY" val="custom"/>
  <p:tag name="KSO_WM_TEMPLATE_INDEX" val="20202990"/>
  <p:tag name="KSO_WM_UNIT_LAYERLEVEL" val="1"/>
  <p:tag name="KSO_WM_TAG_VERSION" val="1.0"/>
  <p:tag name="KSO_WM_BEAUTIFY_FLAG" val="#wm#"/>
  <p:tag name="KSO_WM_UNIT_PRESET_TEXT" val="目录"/>
  <p:tag name="KSO_WM_UNIT_TEXT_FILL_FORE_SCHEMECOLOR_INDEX_BRIGHTNESS" val="0.15"/>
  <p:tag name="KSO_WM_UNIT_TEXT_FILL_FORE_SCHEMECOLOR_INDEX" val="13"/>
  <p:tag name="KSO_WM_UNIT_TEXT_FILL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custom20202990_8*l_h_i*1_1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2990_8*l_h_f*1_1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7_1"/>
  <p:tag name="KSO_WM_UNIT_ID" val="custom20202990_8*l_h_i*1_7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52.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7_1"/>
  <p:tag name="KSO_WM_UNIT_ID" val="custom20202990_8*l_h_f*1_7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custom20202990_8*l_h_i*1_3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54.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2990_8*l_h_f*1_3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custom20202990_8*l_h_i*1_5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56.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custom20202990_8*l_h_f*1_5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custom20202990_8*l_h_i*1_2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58.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2990_8*l_h_f*1_2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custom20202990_8*l_h_i*1_4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custom20202990_8*l_h_f*1_4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custom20202990_8*l_h_i*1_6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62.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custom20202990_8*l_h_f*1_6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 name="KSO_WM_DIAGRAM_VIRTUALLY_FRAME" val="{&quot;height&quot;:277.9400787401575,&quot;left&quot;:350.2248031496063,&quot;top&quot;:154.3,&quot;width&quot;:545.6915748031497}"/>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custom20202990_8*l_i*1_1"/>
  <p:tag name="KSO_WM_TEMPLATE_CATEGORY" val="custom"/>
  <p:tag name="KSO_WM_TEMPLATE_INDEX" val="20202990"/>
  <p:tag name="KSO_WM_UNIT_LAYERLEVEL" val="1_1"/>
  <p:tag name="KSO_WM_TAG_VERSION" val="1.0"/>
  <p:tag name="KSO_WM_BEAUTIFY_FLAG" val="#wm#"/>
  <p:tag name="KSO_WM_UNIT_LINE_FORE_SCHEMECOLOR_INDEX_BRIGHTNESS" val="-0.25"/>
  <p:tag name="KSO_WM_UNIT_LINE_FORE_SCHEMECOLOR_INDEX" val="14"/>
  <p:tag name="KSO_WM_UNIT_LINE_FILL_TYPE" val="2"/>
  <p:tag name="KSO_WM_DIAGRAM_VIRTUALLY_FRAME" val="{&quot;height&quot;:277.9400787401575,&quot;left&quot;:350.2248031496063,&quot;top&quot;:154.3,&quot;width&quot;:545.6915748031497}"/>
</p:tagLst>
</file>

<file path=ppt/tags/tag164.xml><?xml version="1.0" encoding="utf-8"?>
<p:tagLst xmlns:p="http://schemas.openxmlformats.org/presentationml/2006/main">
  <p:tag name="KSO_WM_SLIDE_ID" val="custom20202990_8"/>
  <p:tag name="KSO_WM_TEMPLATE_SUBCATEGORY" val="17"/>
  <p:tag name="KSO_WM_TEMPLATE_MASTER_TYPE" val="1"/>
  <p:tag name="KSO_WM_TEMPLATE_COLOR_TYPE" val="1"/>
  <p:tag name="KSO_WM_SLIDE_TYPE" val="contents"/>
  <p:tag name="KSO_WM_SLIDE_SUBTYPE" val="diag"/>
  <p:tag name="KSO_WM_SLIDE_ITEM_CNT" val="8"/>
  <p:tag name="KSO_WM_SLIDE_INDEX" val="8"/>
  <p:tag name="KSO_WM_DIAGRAM_GROUP_CODE" val="l1-1"/>
  <p:tag name="KSO_WM_SLIDE_DIAGTYPE" val="l"/>
  <p:tag name="KSO_WM_TAG_VERSION" val="1.0"/>
  <p:tag name="KSO_WM_BEAUTIFY_FLAG" val="#wm#"/>
  <p:tag name="KSO_WM_TEMPLATE_CATEGORY" val="custom"/>
  <p:tag name="KSO_WM_TEMPLATE_INDEX" val="20202990"/>
  <p:tag name="KSO_WM_SLIDE_LAYOUT" val="a_l"/>
  <p:tag name="KSO_WM_SLIDE_LAYOUT_CNT" val="1_1"/>
  <p:tag name="KSO_WM_SLIDE_BACKGROUND_TYPE" val="general"/>
  <p:tag name="KSO_WM_SLIDE_BK_DARK_LIGHT" val="2"/>
</p:tagLst>
</file>

<file path=ppt/tags/tag165.xml><?xml version="1.0" encoding="utf-8"?>
<p:tagLst xmlns:p="http://schemas.openxmlformats.org/presentationml/2006/main">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22_7*e*1"/>
  <p:tag name="KSO_WM_TEMPLATE_CATEGORY" val="custom"/>
  <p:tag name="KSO_WM_TEMPLATE_INDEX" val="20204422"/>
  <p:tag name="KSO_WM_UNIT_LAYERLEVEL" val="1"/>
  <p:tag name="KSO_WM_TAG_VERSION" val="1.0"/>
  <p:tag name="KSO_WM_BEAUTIFY_FLAG" val="#wm#"/>
  <p:tag name="KSO_WM_UNIT_PRESET_TEXT" val="01"/>
  <p:tag name="KSO_WM_UNIT_TEXT_FILL_FORE_SCHEMECOLOR_INDEX_BRIGHTNESS" val="0"/>
  <p:tag name="KSO_WM_UNIT_TEXT_FILL_FORE_SCHEMECOLOR_INDEX" val="5"/>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422_7*i*1"/>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22_7*i*2"/>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168.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22_7*a*1"/>
  <p:tag name="KSO_WM_TEMPLATE_CATEGORY" val="custom"/>
  <p:tag name="KSO_WM_TEMPLATE_INDEX" val="20204422"/>
  <p:tag name="KSO_WM_UNIT_LAYERLEVEL" val="1"/>
  <p:tag name="KSO_WM_TAG_VERSION" val="1.0"/>
  <p:tag name="KSO_WM_BEAUTIFY_FLAG" val="#wm#"/>
  <p:tag name="KSO_WM_UNIT_PRESET_TEXT" val="单击此处添加标题"/>
  <p:tag name="KSO_WM_UNIT_TEXT_FILL_FORE_SCHEMECOLOR_INDEX_BRIGHTNESS" val="0.15"/>
  <p:tag name="KSO_WM_UNIT_TEXT_FILL_FORE_SCHEMECOLOR_INDEX" val="13"/>
  <p:tag name="KSO_WM_UNIT_TEXT_FILL_TYPE" val="1"/>
</p:tagLst>
</file>

<file path=ppt/tags/tag169.xml><?xml version="1.0" encoding="utf-8"?>
<p:tagLst xmlns:p="http://schemas.openxmlformats.org/presentationml/2006/main">
  <p:tag name="KSO_WM_SLIDE_ID" val="custom202044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22"/>
  <p:tag name="KSO_WM_SLIDE_LAYOUT" val="a_b_e"/>
  <p:tag name="KSO_WM_SLIDE_LAYOUT_CNT" val="1_1_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7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1&quot;,&quot;maxSize&quot;:{&quot;size1&quot;:20},&quot;minSize&quot;:{&quot;size1&quot;:11.2},&quot;normalSize&quot;:{&quot;size1&quot;:11.2},&quot;subLayout&quot;:[{&quot;id&quot;:&quot;2024-09-13T20:22:01&quot;,&quot;margin&quot;:{&quot;bottom&quot;:0.025999998673796654,&quot;left&quot;:1.2699999809265137,&quot;right&quot;:1.2699999809265137,&quot;top&quot;:0.4230000376701355},&quot;type&quot;:0},{&quot;id&quot;:&quot;2024-09-13T20:22: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81.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82.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83.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84.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8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1&quot;,&quot;maxSize&quot;:{&quot;size1&quot;:20},&quot;minSize&quot;:{&quot;size1&quot;:11.2},&quot;normalSize&quot;:{&quot;size1&quot;:11.2},&quot;subLayout&quot;:[{&quot;id&quot;:&quot;2024-09-13T20:22:01&quot;,&quot;margin&quot;:{&quot;bottom&quot;:0.025999998673796654,&quot;left&quot;:1.2699999809265137,&quot;right&quot;:1.2699999809265137,&quot;top&quot;:0.4230000376701355},&quot;type&quot;:0},{&quot;id&quot;:&quot;2024-09-13T20:22: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9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1&quot;,&quot;maxSize&quot;:{&quot;size1&quot;:20},&quot;minSize&quot;:{&quot;size1&quot;:11.2},&quot;normalSize&quot;:{&quot;size1&quot;:11.2},&quot;subLayout&quot;:[{&quot;id&quot;:&quot;2024-09-13T20:22:01&quot;,&quot;margin&quot;:{&quot;bottom&quot;:0.025999998673796654,&quot;left&quot;:1.2699999809265137,&quot;right&quot;:1.2699999809265137,&quot;top&quot;:0.4230000376701355},&quot;type&quot;:0},{&quot;id&quot;:&quot;2024-09-13T20:22: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93.xml><?xml version="1.0" encoding="utf-8"?>
<p:tagLst xmlns:p="http://schemas.openxmlformats.org/presentationml/2006/main">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22_7*e*1"/>
  <p:tag name="KSO_WM_TEMPLATE_CATEGORY" val="custom"/>
  <p:tag name="KSO_WM_TEMPLATE_INDEX" val="20204422"/>
  <p:tag name="KSO_WM_UNIT_LAYERLEVEL" val="1"/>
  <p:tag name="KSO_WM_TAG_VERSION" val="1.0"/>
  <p:tag name="KSO_WM_BEAUTIFY_FLAG" val="#wm#"/>
  <p:tag name="KSO_WM_UNIT_PRESET_TEXT" val="01"/>
  <p:tag name="KSO_WM_UNIT_TEXT_FILL_FORE_SCHEMECOLOR_INDEX_BRIGHTNESS" val="0"/>
  <p:tag name="KSO_WM_UNIT_TEXT_FILL_FORE_SCHEMECOLOR_INDEX" val="5"/>
  <p:tag name="KSO_WM_UNIT_TEXT_FILL_TYPE"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422_7*i*1"/>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22_7*i*2"/>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196.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22_7*a*1"/>
  <p:tag name="KSO_WM_TEMPLATE_CATEGORY" val="custom"/>
  <p:tag name="KSO_WM_TEMPLATE_INDEX" val="20204422"/>
  <p:tag name="KSO_WM_UNIT_LAYERLEVEL" val="1"/>
  <p:tag name="KSO_WM_TAG_VERSION" val="1.0"/>
  <p:tag name="KSO_WM_BEAUTIFY_FLAG" val="#wm#"/>
  <p:tag name="KSO_WM_UNIT_PRESET_TEXT" val="单击此处添加标题"/>
  <p:tag name="KSO_WM_UNIT_TEXT_FILL_FORE_SCHEMECOLOR_INDEX_BRIGHTNESS" val="0.15"/>
  <p:tag name="KSO_WM_UNIT_TEXT_FILL_FORE_SCHEMECOLOR_INDEX" val="13"/>
  <p:tag name="KSO_WM_UNIT_TEXT_FILL_TYPE" val="1"/>
</p:tagLst>
</file>

<file path=ppt/tags/tag197.xml><?xml version="1.0" encoding="utf-8"?>
<p:tagLst xmlns:p="http://schemas.openxmlformats.org/presentationml/2006/main">
  <p:tag name="KSO_WM_SLIDE_ID" val="custom202044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22"/>
  <p:tag name="KSO_WM_SLIDE_LAYOUT" val="a_b_e"/>
  <p:tag name="KSO_WM_SLIDE_LAYOUT_CNT" val="1_1_1"/>
</p:tagLst>
</file>

<file path=ppt/tags/tag1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2.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03.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04.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05.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06.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0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1&quot;,&quot;maxSize&quot;:{&quot;size1&quot;:20},&quot;minSize&quot;:{&quot;size1&quot;:11.2},&quot;normalSize&quot;:{&quot;size1&quot;:11.2},&quot;subLayout&quot;:[{&quot;id&quot;:&quot;2024-09-13T20:22:01&quot;,&quot;margin&quot;:{&quot;bottom&quot;:0.025999998673796654,&quot;left&quot;:1.2699999809265137,&quot;right&quot;:1.2699999809265137,&quot;top&quot;:0.4230000376701355},&quot;type&quot;:0},{&quot;id&quot;:&quot;2024-09-13T20:22: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1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1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1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1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1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1&quot;,&quot;maxSize&quot;:{&quot;size1&quot;:20},&quot;minSize&quot;:{&quot;size1&quot;:11.2},&quot;normalSize&quot;:{&quot;size1&quot;:11.2},&quot;subLayout&quot;:[{&quot;id&quot;:&quot;2024-09-13T20:22:01&quot;,&quot;margin&quot;:{&quot;bottom&quot;:0.025999998673796654,&quot;left&quot;:1.2699999809265137,&quot;right&quot;:1.2699999809265137,&quot;top&quot;:0.4230000376701355},&quot;type&quot;:0},{&quot;id&quot;:&quot;2024-09-13T20:22: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22_7*e*1"/>
  <p:tag name="KSO_WM_TEMPLATE_CATEGORY" val="custom"/>
  <p:tag name="KSO_WM_TEMPLATE_INDEX" val="20204422"/>
  <p:tag name="KSO_WM_UNIT_LAYERLEVEL" val="1"/>
  <p:tag name="KSO_WM_TAG_VERSION" val="1.0"/>
  <p:tag name="KSO_WM_BEAUTIFY_FLAG" val="#wm#"/>
  <p:tag name="KSO_WM_UNIT_PRESET_TEXT" val="01"/>
  <p:tag name="KSO_WM_UNIT_TEXT_FILL_FORE_SCHEMECOLOR_INDEX_BRIGHTNESS" val="0"/>
  <p:tag name="KSO_WM_UNIT_TEXT_FILL_FORE_SCHEMECOLOR_INDEX" val="5"/>
  <p:tag name="KSO_WM_UNIT_TEXT_FILL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422_7*i*1"/>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22_7*i*2"/>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223.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22_7*a*1"/>
  <p:tag name="KSO_WM_TEMPLATE_CATEGORY" val="custom"/>
  <p:tag name="KSO_WM_TEMPLATE_INDEX" val="20204422"/>
  <p:tag name="KSO_WM_UNIT_LAYERLEVEL" val="1"/>
  <p:tag name="KSO_WM_TAG_VERSION" val="1.0"/>
  <p:tag name="KSO_WM_BEAUTIFY_FLAG" val="#wm#"/>
  <p:tag name="KSO_WM_UNIT_PRESET_TEXT" val="单击此处添加标题"/>
  <p:tag name="KSO_WM_UNIT_TEXT_FILL_FORE_SCHEMECOLOR_INDEX_BRIGHTNESS" val="0.15"/>
  <p:tag name="KSO_WM_UNIT_TEXT_FILL_FORE_SCHEMECOLOR_INDEX" val="13"/>
  <p:tag name="KSO_WM_UNIT_TEXT_FILL_TYPE" val="1"/>
</p:tagLst>
</file>

<file path=ppt/tags/tag224.xml><?xml version="1.0" encoding="utf-8"?>
<p:tagLst xmlns:p="http://schemas.openxmlformats.org/presentationml/2006/main">
  <p:tag name="KSO_WM_SLIDE_ID" val="custom202044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22"/>
  <p:tag name="KSO_WM_SLIDE_LAYOUT" val="a_b_e"/>
  <p:tag name="KSO_WM_SLIDE_LAYOUT_CNT" val="1_1_1"/>
</p:tagLst>
</file>

<file path=ppt/tags/tag2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31.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32.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33.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3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1&quot;,&quot;maxSize&quot;:{&quot;size1&quot;:20},&quot;minSize&quot;:{&quot;size1&quot;:11.2},&quot;normalSize&quot;:{&quot;size1&quot;:11.2},&quot;subLayout&quot;:[{&quot;id&quot;:&quot;2024-09-13T20:22:01&quot;,&quot;margin&quot;:{&quot;bottom&quot;:0.025999998673796654,&quot;left&quot;:1.2699999809265137,&quot;right&quot;:1.2699999809265137,&quot;top&quot;:0.4230000376701355},&quot;type&quot;:0},{&quot;id&quot;:&quot;2024-09-13T20:22: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36.xml><?xml version="1.0" encoding="utf-8"?>
<p:tagLst xmlns:p="http://schemas.openxmlformats.org/presentationml/2006/main">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22_7*e*1"/>
  <p:tag name="KSO_WM_TEMPLATE_CATEGORY" val="custom"/>
  <p:tag name="KSO_WM_TEMPLATE_INDEX" val="20204422"/>
  <p:tag name="KSO_WM_UNIT_LAYERLEVEL" val="1"/>
  <p:tag name="KSO_WM_TAG_VERSION" val="1.0"/>
  <p:tag name="KSO_WM_BEAUTIFY_FLAG" val="#wm#"/>
  <p:tag name="KSO_WM_UNIT_PRESET_TEXT" val="01"/>
  <p:tag name="KSO_WM_UNIT_TEXT_FILL_FORE_SCHEMECOLOR_INDEX_BRIGHTNESS" val="0"/>
  <p:tag name="KSO_WM_UNIT_TEXT_FILL_FORE_SCHEMECOLOR_INDEX" val="5"/>
  <p:tag name="KSO_WM_UNIT_TEXT_FILL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422_7*i*1"/>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22_7*i*2"/>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239.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22_7*a*1"/>
  <p:tag name="KSO_WM_TEMPLATE_CATEGORY" val="custom"/>
  <p:tag name="KSO_WM_TEMPLATE_INDEX" val="20204422"/>
  <p:tag name="KSO_WM_UNIT_LAYERLEVEL" val="1"/>
  <p:tag name="KSO_WM_TAG_VERSION" val="1.0"/>
  <p:tag name="KSO_WM_BEAUTIFY_FLAG" val="#wm#"/>
  <p:tag name="KSO_WM_UNIT_PRESET_TEXT" val="单击此处添加标题"/>
  <p:tag name="KSO_WM_UNIT_TEXT_FILL_FORE_SCHEMECOLOR_INDEX_BRIGHTNESS" val="0.15"/>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p="http://schemas.openxmlformats.org/presentationml/2006/main">
  <p:tag name="KSO_WM_SLIDE_ID" val="custom202044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22"/>
  <p:tag name="KSO_WM_SLIDE_LAYOUT" val="a_b_e"/>
  <p:tag name="KSO_WM_SLIDE_LAYOUT_CNT" val="1_1_1"/>
</p:tagLst>
</file>

<file path=ppt/tags/tag2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4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4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4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4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5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20},&quot;minSize&quot;:{&quot;size1&quot;:11.2},&quot;normalSize&quot;:{&quot;size1&quot;:11.2},&quot;subLayout&quot;:[{&quot;id&quot;:&quot;2024-09-13T20:22:02&quot;,&quot;margin&quot;:{&quot;bottom&quot;:0.025999998673796654,&quot;left&quot;:1.2699999809265137,&quot;right&quot;:1.2699999809265137,&quot;top&quot;:0.4230000376701355},&quot;type&quot;:0},{&quot;id&quot;:&quot;2024-09-13T20:22: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6.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57.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58.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59.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6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1&quot;,&quot;maxSize&quot;:{&quot;size1&quot;:20},&quot;minSize&quot;:{&quot;size1&quot;:11.2},&quot;normalSize&quot;:{&quot;size1&quot;:11.2},&quot;subLayout&quot;:[{&quot;id&quot;:&quot;2024-09-13T20:22:01&quot;,&quot;margin&quot;:{&quot;bottom&quot;:0.025999998673796654,&quot;left&quot;:1.2699999809265137,&quot;right&quot;:1.2699999809265137,&quot;top&quot;:0.4230000376701355},&quot;type&quot;:0},{&quot;id&quot;:&quot;2024-09-13T20:22: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6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6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7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7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20},&quot;minSize&quot;:{&quot;size1&quot;:11.2},&quot;normalSize&quot;:{&quot;size1&quot;:11.2},&quot;subLayout&quot;:[{&quot;id&quot;:&quot;2024-09-13T20:22:02&quot;,&quot;margin&quot;:{&quot;bottom&quot;:0.025999998673796654,&quot;left&quot;:1.2699999809265137,&quot;right&quot;:1.2699999809265137,&quot;top&quot;:0.4230000376701355},&quot;type&quot;:0},{&quot;id&quot;:&quot;2024-09-13T20:22: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8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9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1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20},&quot;minSize&quot;:{&quot;size1&quot;:11.2},&quot;normalSize&quot;:{&quot;size1&quot;:11.2},&quot;subLayout&quot;:[{&quot;id&quot;:&quot;2024-09-13T20:22:02&quot;,&quot;margin&quot;:{&quot;bottom&quot;:0.025999998673796654,&quot;left&quot;:1.2699999809265137,&quot;right&quot;:1.2699999809265137,&quot;top&quot;:0.4230000376701355},&quot;type&quot;:0},{&quot;id&quot;:&quot;2024-09-13T20:22: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4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2.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63.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64.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65.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66.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3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31.1},&quot;minSize&quot;:{&quot;size1&quot;:17.8},&quot;normalSize&quot;:{&quot;size1&quot;:17.8},&quot;subLayout&quot;:[{&quot;id&quot;:&quot;2024-09-13T20:22:02&quot;,&quot;maxSize&quot;:{&quot;size1&quot;:100},&quot;minSize&quot;:{&quot;size1&quot;:61.7},&quot;normalSize&quot;:{&quot;size1&quot;:61.7},&quot;subLayout&quot;:[{&quot;id&quot;:&quot;2024-09-13T20:22:02&quot;,&quot;margin&quot;:{&quot;bottom&quot;:0,&quot;left&quot;:1.2699999809265137,&quot;right&quot;:1.2699999809265137,&quot;top&quot;:0.4230000376701355},&quot;type&quot;:0},{&quot;id&quot;:&quot;2024-09-13T20:22:02&quot;,&quot;margin&quot;:{&quot;bottom&quot;:0.025999998673796654,&quot;left&quot;:1.2699999809265137,&quot;right&quot;:1.2699999809265137,&quot;top&quot;:0.025999998673796654},&quot;type&quot;:0}],&quot;type&quot;:0},{&quot;id&quot;:&quot;2024-09-13T20:2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9.xml><?xml version="1.0" encoding="utf-8"?>
<p:tagLst xmlns:p="http://schemas.openxmlformats.org/presentationml/2006/main">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22_7*e*1"/>
  <p:tag name="KSO_WM_TEMPLATE_CATEGORY" val="custom"/>
  <p:tag name="KSO_WM_TEMPLATE_INDEX" val="20204422"/>
  <p:tag name="KSO_WM_UNIT_LAYERLEVEL" val="1"/>
  <p:tag name="KSO_WM_TAG_VERSION" val="1.0"/>
  <p:tag name="KSO_WM_BEAUTIFY_FLAG" val="#wm#"/>
  <p:tag name="KSO_WM_UNIT_PRESET_TEXT" val="01"/>
  <p:tag name="KSO_WM_UNIT_TEXT_FILL_FORE_SCHEMECOLOR_INDEX_BRIGHTNESS" val="0"/>
  <p:tag name="KSO_WM_UNIT_TEXT_FILL_FORE_SCHEMECOLOR_INDEX" val="5"/>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422_7*i*1"/>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22_7*i*2"/>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372.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22_7*a*1"/>
  <p:tag name="KSO_WM_TEMPLATE_CATEGORY" val="custom"/>
  <p:tag name="KSO_WM_TEMPLATE_INDEX" val="20204422"/>
  <p:tag name="KSO_WM_UNIT_LAYERLEVEL" val="1"/>
  <p:tag name="KSO_WM_TAG_VERSION" val="1.0"/>
  <p:tag name="KSO_WM_BEAUTIFY_FLAG" val="#wm#"/>
  <p:tag name="KSO_WM_UNIT_PRESET_TEXT" val="单击此处添加标题"/>
  <p:tag name="KSO_WM_UNIT_TEXT_FILL_FORE_SCHEMECOLOR_INDEX_BRIGHTNESS" val="0.15"/>
  <p:tag name="KSO_WM_UNIT_TEXT_FILL_FORE_SCHEMECOLOR_INDEX" val="13"/>
  <p:tag name="KSO_WM_UNIT_TEXT_FILL_TYPE" val="1"/>
</p:tagLst>
</file>

<file path=ppt/tags/tag373.xml><?xml version="1.0" encoding="utf-8"?>
<p:tagLst xmlns:p="http://schemas.openxmlformats.org/presentationml/2006/main">
  <p:tag name="KSO_WM_SLIDE_ID" val="custom202044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22"/>
  <p:tag name="KSO_WM_SLIDE_LAYOUT" val="a_b_e"/>
  <p:tag name="KSO_WM_SLIDE_LAYOUT_CNT" val="1_1_1"/>
</p:tagLst>
</file>

<file path=ppt/tags/tag3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7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20},&quot;minSize&quot;:{&quot;size1&quot;:11.2},&quot;normalSize&quot;:{&quot;size1&quot;:11.2},&quot;subLayout&quot;:[{&quot;id&quot;:&quot;2024-09-13T20:22:02&quot;,&quot;margin&quot;:{&quot;bottom&quot;:0.025999998673796654,&quot;left&quot;:1.2699999809265137,&quot;right&quot;:1.2699999809265137,&quot;top&quot;:0.4230000376701355},&quot;type&quot;:0},{&quot;id&quot;:&quot;2024-09-13T20:22: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8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20},&quot;minSize&quot;:{&quot;size1&quot;:11.2},&quot;normalSize&quot;:{&quot;size1&quot;:11.2},&quot;subLayout&quot;:[{&quot;id&quot;:&quot;2024-09-13T20:22:02&quot;,&quot;margin&quot;:{&quot;bottom&quot;:0.025999998673796654,&quot;left&quot;:1.2699999809265137,&quot;right&quot;:1.2699999809265137,&quot;top&quot;:0.4230000376701355},&quot;type&quot;:0},{&quot;id&quot;:&quot;2024-09-13T20:22: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91.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92.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93.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94.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9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20},&quot;minSize&quot;:{&quot;size1&quot;:11.2},&quot;normalSize&quot;:{&quot;size1&quot;:11.2},&quot;subLayout&quot;:[{&quot;id&quot;:&quot;2024-09-13T20:22:02&quot;,&quot;margin&quot;:{&quot;bottom&quot;:0.025999998673796654,&quot;left&quot;:1.2699999809265137,&quot;right&quot;:1.2699999809265137,&quot;top&quot;:0.4230000376701355},&quot;type&quot;:0},{&quot;id&quot;:&quot;2024-09-13T20:22: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40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40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0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0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0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20},&quot;minSize&quot;:{&quot;size1&quot;:11.2},&quot;normalSize&quot;:{&quot;size1&quot;:11.2},&quot;subLayout&quot;:[{&quot;id&quot;:&quot;2024-09-13T20:22:02&quot;,&quot;margin&quot;:{&quot;bottom&quot;:0.025999998673796654,&quot;left&quot;:1.2699999809265137,&quot;right&quot;:1.2699999809265137,&quot;top&quot;:0.4230000376701355},&quot;type&quot;:0},{&quot;id&quot;:&quot;2024-09-13T20:22: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1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2&quot;,&quot;maxSize&quot;:{&quot;size1&quot;:20},&quot;minSize&quot;:{&quot;size1&quot;:11.2},&quot;normalSize&quot;:{&quot;size1&quot;:11.2},&quot;subLayout&quot;:[{&quot;id&quot;:&quot;2024-09-13T20:22:02&quot;,&quot;margin&quot;:{&quot;bottom&quot;:0.025999998673796654,&quot;left&quot;:1.2699999809265137,&quot;right&quot;:1.2699999809265137,&quot;top&quot;:0.4230000376701355},&quot;type&quot;:0},{&quot;id&quot;:&quot;2024-09-13T20:22: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14.xml><?xml version="1.0" encoding="utf-8"?>
<p:tagLst xmlns:p="http://schemas.openxmlformats.org/presentationml/2006/main">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22_7*e*1"/>
  <p:tag name="KSO_WM_TEMPLATE_CATEGORY" val="custom"/>
  <p:tag name="KSO_WM_TEMPLATE_INDEX" val="20204422"/>
  <p:tag name="KSO_WM_UNIT_LAYERLEVEL" val="1"/>
  <p:tag name="KSO_WM_TAG_VERSION" val="1.0"/>
  <p:tag name="KSO_WM_BEAUTIFY_FLAG" val="#wm#"/>
  <p:tag name="KSO_WM_UNIT_PRESET_TEXT" val="01"/>
  <p:tag name="KSO_WM_UNIT_TEXT_FILL_FORE_SCHEMECOLOR_INDEX_BRIGHTNESS" val="0"/>
  <p:tag name="KSO_WM_UNIT_TEXT_FILL_FORE_SCHEMECOLOR_INDEX" val="5"/>
  <p:tag name="KSO_WM_UNIT_TEXT_FILL_TYPE" val="1"/>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422_7*i*1"/>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22_7*i*2"/>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417.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22_7*a*1"/>
  <p:tag name="KSO_WM_TEMPLATE_CATEGORY" val="custom"/>
  <p:tag name="KSO_WM_TEMPLATE_INDEX" val="20204422"/>
  <p:tag name="KSO_WM_UNIT_LAYERLEVEL" val="1"/>
  <p:tag name="KSO_WM_TAG_VERSION" val="1.0"/>
  <p:tag name="KSO_WM_BEAUTIFY_FLAG" val="#wm#"/>
  <p:tag name="KSO_WM_UNIT_PRESET_TEXT" val="单击此处添加标题"/>
  <p:tag name="KSO_WM_UNIT_TEXT_FILL_FORE_SCHEMECOLOR_INDEX_BRIGHTNESS" val="0.15"/>
  <p:tag name="KSO_WM_UNIT_TEXT_FILL_FORE_SCHEMECOLOR_INDEX" val="13"/>
  <p:tag name="KSO_WM_UNIT_TEXT_FILL_TYPE" val="1"/>
</p:tagLst>
</file>

<file path=ppt/tags/tag418.xml><?xml version="1.0" encoding="utf-8"?>
<p:tagLst xmlns:p="http://schemas.openxmlformats.org/presentationml/2006/main">
  <p:tag name="KSO_WM_SLIDE_ID" val="custom202044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22"/>
  <p:tag name="KSO_WM_SLIDE_LAYOUT" val="a_b_e"/>
  <p:tag name="KSO_WM_SLIDE_LAYOUT_CNT" val="1_1_1"/>
</p:tagLst>
</file>

<file path=ppt/tags/tag4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42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42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2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2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2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4.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435.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436.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37.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38.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44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44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4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4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5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45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46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8.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469.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0.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71.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72.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7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75.xml><?xml version="1.0" encoding="utf-8"?>
<p:tagLst xmlns:p="http://schemas.openxmlformats.org/presentationml/2006/main">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22_7*e*1"/>
  <p:tag name="KSO_WM_TEMPLATE_CATEGORY" val="custom"/>
  <p:tag name="KSO_WM_TEMPLATE_INDEX" val="20204422"/>
  <p:tag name="KSO_WM_UNIT_LAYERLEVEL" val="1"/>
  <p:tag name="KSO_WM_TAG_VERSION" val="1.0"/>
  <p:tag name="KSO_WM_BEAUTIFY_FLAG" val="#wm#"/>
  <p:tag name="KSO_WM_UNIT_PRESET_TEXT" val="01"/>
  <p:tag name="KSO_WM_UNIT_TEXT_FILL_FORE_SCHEMECOLOR_INDEX_BRIGHTNESS" val="0"/>
  <p:tag name="KSO_WM_UNIT_TEXT_FILL_FORE_SCHEMECOLOR_INDEX" val="5"/>
  <p:tag name="KSO_WM_UNIT_TEXT_FILL_TYPE"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422_7*i*1"/>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22_7*i*2"/>
  <p:tag name="KSO_WM_TEMPLATE_CATEGORY" val="custom"/>
  <p:tag name="KSO_WM_TEMPLATE_INDEX" val="20204422"/>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478.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22_7*a*1"/>
  <p:tag name="KSO_WM_TEMPLATE_CATEGORY" val="custom"/>
  <p:tag name="KSO_WM_TEMPLATE_INDEX" val="20204422"/>
  <p:tag name="KSO_WM_UNIT_LAYERLEVEL" val="1"/>
  <p:tag name="KSO_WM_TAG_VERSION" val="1.0"/>
  <p:tag name="KSO_WM_BEAUTIFY_FLAG" val="#wm#"/>
  <p:tag name="KSO_WM_UNIT_PRESET_TEXT" val="单击此处添加标题"/>
  <p:tag name="KSO_WM_UNIT_TEXT_FILL_FORE_SCHEMECOLOR_INDEX_BRIGHTNESS" val="0.15"/>
  <p:tag name="KSO_WM_UNIT_TEXT_FILL_FORE_SCHEMECOLOR_INDEX" val="13"/>
  <p:tag name="KSO_WM_UNIT_TEXT_FILL_TYPE" val="1"/>
</p:tagLst>
</file>

<file path=ppt/tags/tag479.xml><?xml version="1.0" encoding="utf-8"?>
<p:tagLst xmlns:p="http://schemas.openxmlformats.org/presentationml/2006/main">
  <p:tag name="KSO_WM_SLIDE_ID" val="custom20204422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22"/>
  <p:tag name="KSO_WM_SLIDE_LAYOUT" val="a_b_e"/>
  <p:tag name="KSO_WM_SLIDE_LAYOUT_CNT" val="1_1_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4.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485.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486.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87.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88.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9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49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49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9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9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50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0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1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1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2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20:22:03&quot;,&quot;maxSize&quot;:{&quot;size1&quot;:20},&quot;minSize&quot;:{&quot;size1&quot;:11.2},&quot;normalSize&quot;:{&quot;size1&quot;:11.2},&quot;subLayout&quot;:[{&quot;id&quot;:&quot;2024-09-13T20:22:03&quot;,&quot;margin&quot;:{&quot;bottom&quot;:0.025999998673796654,&quot;left&quot;:1.2699999809265137,&quot;right&quot;:1.2699999809265137,&quot;top&quot;:0.4230000376701355},&quot;type&quot;:0},{&quot;id&quot;:&quot;2024-09-13T20:22: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26.xml><?xml version="1.0" encoding="utf-8"?>
<p:tagLst xmlns:p="http://schemas.openxmlformats.org/presentationml/2006/main">
  <p:tag name="commondata" val="eyJoZGlkIjoiODViY2JkMjU3NGYzZTEwMzZmMGFkZWViYmNkYWU3NDIifQ=="/>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3*i*0"/>
  <p:tag name="KSO_WM_UNIT_BK_DARK_LIGHT" val="2"/>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4*i*0"/>
  <p:tag name="KSO_WM_UNIT_BK_DARK_LIGHT" val="2"/>
  <p:tag name="KSO_WM_UNIT_LAYERLEVEL" val="1"/>
  <p:tag name="KSO_WM_TAG_VERSION" val="1.0"/>
  <p:tag name="KSO_WM_BEAUTIFY_FLAG" val="#wm#"/>
</p:tagLst>
</file>

<file path=ppt/tags/tag9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5*i*0"/>
  <p:tag name="KSO_WM_UNIT_BK_DARK_LIGHT" val="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ECEEEF"/>
      </a:dk2>
      <a:lt2>
        <a:srgbClr val="FCFDFD"/>
      </a:lt2>
      <a:accent1>
        <a:srgbClr val="76D4F6"/>
      </a:accent1>
      <a:accent2>
        <a:srgbClr val="9EC0FC"/>
      </a:accent2>
      <a:accent3>
        <a:srgbClr val="BEB3FF"/>
      </a:accent3>
      <a:accent4>
        <a:srgbClr val="67593B"/>
      </a:accent4>
      <a:accent5>
        <a:srgbClr val="7B4D3F"/>
      </a:accent5>
      <a:accent6>
        <a:srgbClr val="7B4651"/>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8659</Words>
  <Application>WPS 演示</Application>
  <PresentationFormat>宽屏</PresentationFormat>
  <Paragraphs>250</Paragraphs>
  <Slides>48</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48</vt:i4>
      </vt:variant>
    </vt:vector>
  </HeadingPairs>
  <TitlesOfParts>
    <vt:vector size="62" baseType="lpstr">
      <vt:lpstr>Arial</vt:lpstr>
      <vt:lpstr>宋体</vt:lpstr>
      <vt:lpstr>Wingdings</vt:lpstr>
      <vt:lpstr>微软雅黑</vt:lpstr>
      <vt:lpstr>汉仪旗黑-85S</vt:lpstr>
      <vt:lpstr>黑体</vt:lpstr>
      <vt:lpstr>方正小标宋简体</vt:lpstr>
      <vt:lpstr>汉仪旗黑-85S</vt:lpstr>
      <vt:lpstr>Segoe UI</vt:lpstr>
      <vt:lpstr>Arial Unicode MS</vt:lpstr>
      <vt:lpstr>Arial Black</vt:lpstr>
      <vt:lpstr>Calibri</vt:lpstr>
      <vt:lpstr>Office 主题​​</vt:lpstr>
      <vt:lpstr>1_Office 主题​​</vt:lpstr>
      <vt:lpstr>麦积山景区游客服务中心(二期)项目绩效评价报告</vt:lpstr>
      <vt:lpstr>PowerPoint 演示文稿</vt:lpstr>
      <vt:lpstr>摘 要</vt:lpstr>
      <vt:lpstr>PowerPoint 演示文稿</vt:lpstr>
      <vt:lpstr>PowerPoint 演示文稿</vt:lpstr>
      <vt:lpstr>PowerPoint 演示文稿</vt:lpstr>
      <vt:lpstr>项目概况</vt:lpstr>
      <vt:lpstr>PowerPoint 演示文稿</vt:lpstr>
      <vt:lpstr>PowerPoint 演示文稿</vt:lpstr>
      <vt:lpstr>评价结论</vt:lpstr>
      <vt:lpstr>PowerPoint 演示文稿</vt:lpstr>
      <vt:lpstr>绩效评价指标分析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主要经验及做法</vt:lpstr>
      <vt:lpstr>PowerPoint 演示文稿</vt:lpstr>
      <vt:lpstr>PowerPoint 演示文稿</vt:lpstr>
      <vt:lpstr>PowerPoint 演示文稿</vt:lpstr>
      <vt:lpstr>PowerPoint 演示文稿</vt:lpstr>
      <vt:lpstr>PowerPoint 演示文稿</vt:lpstr>
      <vt:lpstr>存在的问题及原因分析</vt:lpstr>
      <vt:lpstr>PowerPoint 演示文稿</vt:lpstr>
      <vt:lpstr>PowerPoint 演示文稿</vt:lpstr>
      <vt:lpstr>PowerPoint 演示文稿</vt:lpstr>
      <vt:lpstr>PowerPoint 演示文稿</vt:lpstr>
      <vt:lpstr>PowerPoint 演示文稿</vt:lpstr>
      <vt:lpstr>PowerPoint 演示文稿</vt:lpstr>
      <vt:lpstr>有关建议</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寞忧</cp:lastModifiedBy>
  <cp:revision>11</cp:revision>
  <dcterms:created xsi:type="dcterms:W3CDTF">2024-09-13T12:22:00Z</dcterms:created>
  <dcterms:modified xsi:type="dcterms:W3CDTF">2024-09-14T01:52:24Z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2052-12.1.0.17857</vt:lpwstr>
  </property>
  <property fmtid="{D5CDD505-2E9C-101B-9397-08002B2CF9AE}" pid="3" name="ICV">
    <vt:lpwstr/>
  </property>
</Properties>
</file>