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7"/>
  </p:notesMasterIdLst>
  <p:sldIdLst>
    <p:sldId id="257" r:id="rId4"/>
    <p:sldId id="258" r:id="rId5"/>
    <p:sldId id="259" r:id="rId6"/>
    <p:sldId id="271" r:id="rId8"/>
    <p:sldId id="260" r:id="rId9"/>
    <p:sldId id="261" r:id="rId10"/>
    <p:sldId id="262" r:id="rId11"/>
    <p:sldId id="264" r:id="rId12"/>
    <p:sldId id="273" r:id="rId13"/>
    <p:sldId id="272" r:id="rId14"/>
    <p:sldId id="274" r:id="rId15"/>
    <p:sldId id="292" r:id="rId16"/>
    <p:sldId id="266" r:id="rId17"/>
    <p:sldId id="276" r:id="rId18"/>
    <p:sldId id="267" r:id="rId19"/>
    <p:sldId id="277" r:id="rId20"/>
    <p:sldId id="278" r:id="rId21"/>
    <p:sldId id="268" r:id="rId22"/>
    <p:sldId id="280" r:id="rId23"/>
    <p:sldId id="291" r:id="rId24"/>
    <p:sldId id="290" r:id="rId25"/>
    <p:sldId id="293" r:id="rId26"/>
    <p:sldId id="295" r:id="rId27"/>
    <p:sldId id="294" r:id="rId28"/>
    <p:sldId id="297" r:id="rId29"/>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8" userDrawn="1">
          <p15:clr>
            <a:srgbClr val="A4A3A4"/>
          </p15:clr>
        </p15:guide>
        <p15:guide id="2" pos="383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8"/>
        <p:guide pos="3839"/>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4" Type="http://schemas.openxmlformats.org/officeDocument/2006/relationships/tags" Target="tags/tag258.xml"/><Relationship Id="rId33" Type="http://schemas.openxmlformats.org/officeDocument/2006/relationships/commentAuthors" Target="commentAuthors.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9A5F825-9C29-43CC-BB96-80A60E9689F0}"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9A5F825-9C29-43CC-BB96-80A60E9689F0}"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9A5F825-9C29-43CC-BB96-80A60E9689F0}"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9A5F825-9C29-43CC-BB96-80A60E9689F0}"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9A5F825-9C29-43CC-BB96-80A60E9689F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9A5F825-9C29-43CC-BB96-80A60E9689F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image" Target="../media/image1.png"/><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6" Type="http://schemas.openxmlformats.org/officeDocument/2006/relationships/tags" Target="../tags/tag76.xml"/><Relationship Id="rId15" Type="http://schemas.openxmlformats.org/officeDocument/2006/relationships/tags" Target="../tags/tag75.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89.xml"/><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0"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image" Target="../media/image3.png"/><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4" Type="http://schemas.openxmlformats.org/officeDocument/2006/relationships/tags" Target="../tags/tag101.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107.xml"/><Relationship Id="rId6" Type="http://schemas.openxmlformats.org/officeDocument/2006/relationships/tags" Target="../tags/tag106.xml"/><Relationship Id="rId5" Type="http://schemas.openxmlformats.org/officeDocument/2006/relationships/tags" Target="../tags/tag105.xml"/><Relationship Id="rId4" Type="http://schemas.openxmlformats.org/officeDocument/2006/relationships/tags" Target="../tags/tag104.xml"/><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5" Type="http://schemas.openxmlformats.org/officeDocument/2006/relationships/tags" Target="../tags/tag119.xml"/><Relationship Id="rId4" Type="http://schemas.openxmlformats.org/officeDocument/2006/relationships/tags" Target="../tags/tag118.xml"/><Relationship Id="rId3" Type="http://schemas.openxmlformats.org/officeDocument/2006/relationships/tags" Target="../tags/tag117.xml"/><Relationship Id="rId2" Type="http://schemas.openxmlformats.org/officeDocument/2006/relationships/tags" Target="../tags/tag116.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122.xml"/><Relationship Id="rId3" Type="http://schemas.openxmlformats.org/officeDocument/2006/relationships/tags" Target="../tags/tag121.xml"/><Relationship Id="rId2" Type="http://schemas.openxmlformats.org/officeDocument/2006/relationships/tags" Target="../tags/tag120.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126.xml"/><Relationship Id="rId4" Type="http://schemas.openxmlformats.org/officeDocument/2006/relationships/tags" Target="../tags/tag125.xml"/><Relationship Id="rId3" Type="http://schemas.openxmlformats.org/officeDocument/2006/relationships/tags" Target="../tags/tag124.xml"/><Relationship Id="rId2" Type="http://schemas.openxmlformats.org/officeDocument/2006/relationships/tags" Target="../tags/tag12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6" Type="http://schemas.openxmlformats.org/officeDocument/2006/relationships/tags" Target="../tags/tag131.xml"/><Relationship Id="rId5" Type="http://schemas.openxmlformats.org/officeDocument/2006/relationships/tags" Target="../tags/tag130.xml"/><Relationship Id="rId4" Type="http://schemas.openxmlformats.org/officeDocument/2006/relationships/tags" Target="../tags/tag129.xml"/><Relationship Id="rId3" Type="http://schemas.openxmlformats.org/officeDocument/2006/relationships/tags" Target="../tags/tag128.xml"/><Relationship Id="rId2" Type="http://schemas.openxmlformats.org/officeDocument/2006/relationships/tags" Target="../tags/tag127.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image" Target="../media/image4.png"/><Relationship Id="rId7" Type="http://schemas.openxmlformats.org/officeDocument/2006/relationships/tags" Target="../tags/tag137.xml"/><Relationship Id="rId6" Type="http://schemas.openxmlformats.org/officeDocument/2006/relationships/tags" Target="../tags/tag136.xml"/><Relationship Id="rId5" Type="http://schemas.openxmlformats.org/officeDocument/2006/relationships/tags" Target="../tags/tag135.xml"/><Relationship Id="rId4" Type="http://schemas.openxmlformats.org/officeDocument/2006/relationships/tags" Target="../tags/tag134.xml"/><Relationship Id="rId3" Type="http://schemas.openxmlformats.org/officeDocument/2006/relationships/tags" Target="../tags/tag133.xml"/><Relationship Id="rId2" Type="http://schemas.openxmlformats.org/officeDocument/2006/relationships/tags" Target="../tags/tag132.xml"/><Relationship Id="rId16" Type="http://schemas.openxmlformats.org/officeDocument/2006/relationships/tags" Target="../tags/tag145.xml"/><Relationship Id="rId15" Type="http://schemas.openxmlformats.org/officeDocument/2006/relationships/tags" Target="../tags/tag144.xml"/><Relationship Id="rId14" Type="http://schemas.openxmlformats.org/officeDocument/2006/relationships/tags" Target="../tags/tag143.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gradFill>
            <a:gsLst>
              <a:gs pos="0">
                <a:schemeClr val="bg1">
                  <a:alpha val="0"/>
                </a:schemeClr>
              </a:gs>
              <a:gs pos="90000">
                <a:schemeClr val="accent3">
                  <a:alpha val="27000"/>
                </a:schemeClr>
              </a:gs>
            </a:gsLst>
            <a:lin ang="27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8" name="任意多边形: 形状 7"/>
          <p:cNvSpPr/>
          <p:nvPr userDrawn="1">
            <p:custDataLst>
              <p:tags r:id="rId3"/>
            </p:custDataLst>
          </p:nvPr>
        </p:nvSpPr>
        <p:spPr>
          <a:xfrm>
            <a:off x="0" y="688206"/>
            <a:ext cx="12192000" cy="6169794"/>
          </a:xfrm>
          <a:custGeom>
            <a:avLst/>
            <a:gdLst>
              <a:gd name="connsiteX0" fmla="*/ 6924247 w 11109644"/>
              <a:gd name="connsiteY0" fmla="*/ 0 h 5622065"/>
              <a:gd name="connsiteX1" fmla="*/ 11109644 w 11109644"/>
              <a:gd name="connsiteY1" fmla="*/ 0 h 5622065"/>
              <a:gd name="connsiteX2" fmla="*/ 11109644 w 11109644"/>
              <a:gd name="connsiteY2" fmla="*/ 627122 h 5622065"/>
              <a:gd name="connsiteX3" fmla="*/ 4957773 w 11109644"/>
              <a:gd name="connsiteY3" fmla="*/ 5622065 h 5622065"/>
              <a:gd name="connsiteX4" fmla="*/ 0 w 11109644"/>
              <a:gd name="connsiteY4" fmla="*/ 5622065 h 5622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09644" h="5622065">
                <a:moveTo>
                  <a:pt x="6924247" y="0"/>
                </a:moveTo>
                <a:lnTo>
                  <a:pt x="11109644" y="0"/>
                </a:lnTo>
                <a:lnTo>
                  <a:pt x="11109644" y="627122"/>
                </a:lnTo>
                <a:lnTo>
                  <a:pt x="4957773" y="5622065"/>
                </a:lnTo>
                <a:lnTo>
                  <a:pt x="0" y="5622065"/>
                </a:lnTo>
                <a:close/>
              </a:path>
            </a:pathLst>
          </a:custGeom>
          <a:gradFill flip="none" rotWithShape="1">
            <a:gsLst>
              <a:gs pos="0">
                <a:schemeClr val="bg1">
                  <a:alpha val="0"/>
                </a:schemeClr>
              </a:gs>
              <a:gs pos="22000">
                <a:schemeClr val="bg1">
                  <a:alpha val="40000"/>
                </a:schemeClr>
              </a:gs>
              <a:gs pos="43000">
                <a:schemeClr val="bg1">
                  <a:alpha val="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12" name="椭圆 11"/>
          <p:cNvSpPr/>
          <p:nvPr userDrawn="1">
            <p:custDataLst>
              <p:tags r:id="rId4"/>
            </p:custDataLst>
          </p:nvPr>
        </p:nvSpPr>
        <p:spPr>
          <a:xfrm>
            <a:off x="9308147" y="1427290"/>
            <a:ext cx="2277745" cy="2277745"/>
          </a:xfrm>
          <a:prstGeom prst="ellipse">
            <a:avLst/>
          </a:prstGeom>
          <a:gradFill>
            <a:gsLst>
              <a:gs pos="0">
                <a:schemeClr val="accent3">
                  <a:lumMod val="20000"/>
                  <a:lumOff val="80000"/>
                </a:schemeClr>
              </a:gs>
              <a:gs pos="100000">
                <a:schemeClr val="accent3">
                  <a:lumMod val="20000"/>
                  <a:lumOff val="80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5" name="椭圆 14"/>
          <p:cNvSpPr/>
          <p:nvPr userDrawn="1">
            <p:custDataLst>
              <p:tags r:id="rId5"/>
            </p:custDataLst>
          </p:nvPr>
        </p:nvSpPr>
        <p:spPr>
          <a:xfrm>
            <a:off x="9060815" y="3774697"/>
            <a:ext cx="1829116" cy="1829116"/>
          </a:xfrm>
          <a:prstGeom prst="ellipse">
            <a:avLst/>
          </a:prstGeom>
          <a:gradFill>
            <a:gsLst>
              <a:gs pos="0">
                <a:schemeClr val="accent1"/>
              </a:gs>
              <a:gs pos="100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16" name="图片 15" descr="玻璃球04"/>
          <p:cNvPicPr>
            <a:picLocks noChangeAspect="1"/>
          </p:cNvPicPr>
          <p:nvPr userDrawn="1">
            <p:custDataLst>
              <p:tags r:id="rId6"/>
            </p:custDataLst>
          </p:nvPr>
        </p:nvPicPr>
        <p:blipFill>
          <a:blip r:embed="rId7" cstate="print">
            <a:lum contrast="6000"/>
          </a:blip>
          <a:srcRect l="24928" r="20403" b="7297"/>
          <a:stretch>
            <a:fillRect/>
          </a:stretch>
        </p:blipFill>
        <p:spPr>
          <a:xfrm flipH="1">
            <a:off x="6663647" y="757868"/>
            <a:ext cx="4629785" cy="4908550"/>
          </a:xfrm>
          <a:prstGeom prst="rect">
            <a:avLst/>
          </a:prstGeom>
        </p:spPr>
      </p:pic>
      <p:sp>
        <p:nvSpPr>
          <p:cNvPr id="17" name="椭圆 16"/>
          <p:cNvSpPr/>
          <p:nvPr userDrawn="1">
            <p:custDataLst>
              <p:tags r:id="rId8"/>
            </p:custDataLst>
          </p:nvPr>
        </p:nvSpPr>
        <p:spPr>
          <a:xfrm>
            <a:off x="7004051" y="5067870"/>
            <a:ext cx="414820" cy="4148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 name="椭圆 12"/>
          <p:cNvSpPr/>
          <p:nvPr userDrawn="1">
            <p:custDataLst>
              <p:tags r:id="rId9"/>
            </p:custDataLst>
          </p:nvPr>
        </p:nvSpPr>
        <p:spPr>
          <a:xfrm>
            <a:off x="7622858" y="1298244"/>
            <a:ext cx="526415" cy="526415"/>
          </a:xfrm>
          <a:prstGeom prst="ellipse">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 name="标题 1"/>
          <p:cNvSpPr>
            <a:spLocks noGrp="1"/>
          </p:cNvSpPr>
          <p:nvPr>
            <p:ph type="ctrTitle"/>
            <p:custDataLst>
              <p:tags r:id="rId10"/>
            </p:custDataLst>
          </p:nvPr>
        </p:nvSpPr>
        <p:spPr>
          <a:xfrm>
            <a:off x="838200" y="1603017"/>
            <a:ext cx="5524498" cy="25715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1"/>
            </p:custDataLst>
          </p:nvPr>
        </p:nvSpPr>
        <p:spPr>
          <a:xfrm>
            <a:off x="838198" y="644263"/>
            <a:ext cx="2880000" cy="504000"/>
          </a:xfrm>
        </p:spPr>
        <p:txBody>
          <a:bodyPr wrap="square" anchor="ctr">
            <a:normAutofit/>
          </a:bodyPr>
          <a:lstStyle>
            <a:lvl1pPr marL="0" indent="0">
              <a:lnSpc>
                <a:spcPct val="100000"/>
              </a:lnSpc>
              <a:buNone/>
              <a:defRPr sz="1800">
                <a:solidFill>
                  <a:schemeClr val="tx1">
                    <a:alpha val="40000"/>
                  </a:schemeClr>
                </a:solidFill>
              </a:defRPr>
            </a:lvl1pPr>
          </a:lstStyle>
          <a:p>
            <a:pPr lvl="0"/>
            <a:r>
              <a:rPr lang="zh-CN" altLang="en-US" dirty="0"/>
              <a:t>公司名</a:t>
            </a:r>
            <a:endParaRPr lang="zh-CN" altLang="en-US" dirty="0"/>
          </a:p>
        </p:txBody>
      </p:sp>
      <p:sp>
        <p:nvSpPr>
          <p:cNvPr id="18" name="年号占位符 8"/>
          <p:cNvSpPr>
            <a:spLocks noGrp="1"/>
          </p:cNvSpPr>
          <p:nvPr>
            <p:ph type="body" sz="quarter" idx="15" hasCustomPrompt="1"/>
            <p:custDataLst>
              <p:tags r:id="rId12"/>
            </p:custDataLst>
          </p:nvPr>
        </p:nvSpPr>
        <p:spPr>
          <a:xfrm>
            <a:off x="8473800" y="644263"/>
            <a:ext cx="2880000" cy="504000"/>
          </a:xfrm>
        </p:spPr>
        <p:txBody>
          <a:bodyPr wrap="square" anchor="ctr">
            <a:normAutofit/>
          </a:bodyPr>
          <a:lstStyle>
            <a:lvl1pPr marL="0" indent="0" algn="r">
              <a:lnSpc>
                <a:spcPct val="100000"/>
              </a:lnSpc>
              <a:buNone/>
              <a:defRPr sz="1800">
                <a:solidFill>
                  <a:schemeClr val="tx1">
                    <a:alpha val="40000"/>
                  </a:schemeClr>
                </a:solidFill>
              </a:defRPr>
            </a:lvl1pPr>
          </a:lstStyle>
          <a:p>
            <a:pPr lvl="0"/>
            <a:r>
              <a:rPr lang="zh-CN" altLang="en-US" dirty="0"/>
              <a:t>年号</a:t>
            </a:r>
            <a:endParaRPr lang="zh-CN" altLang="en-US" dirty="0"/>
          </a:p>
        </p:txBody>
      </p:sp>
      <p:sp>
        <p:nvSpPr>
          <p:cNvPr id="24" name="署名占位符 10"/>
          <p:cNvSpPr>
            <a:spLocks noGrp="1"/>
          </p:cNvSpPr>
          <p:nvPr>
            <p:ph type="body" sz="quarter" idx="17" hasCustomPrompt="1"/>
            <p:custDataLst>
              <p:tags r:id="rId13"/>
            </p:custDataLst>
          </p:nvPr>
        </p:nvSpPr>
        <p:spPr>
          <a:xfrm>
            <a:off x="845503" y="4510410"/>
            <a:ext cx="2880000" cy="540000"/>
          </a:xfrm>
          <a:prstGeom prst="roundRect">
            <a:avLst>
              <a:gd name="adj" fmla="val 50000"/>
            </a:avLst>
          </a:prstGeom>
          <a:solidFill>
            <a:srgbClr val="FFFFFF"/>
          </a:solidFill>
          <a:effectLst>
            <a:outerShdw blurRad="127000" dist="127000" dir="2700000" algn="tl" rotWithShape="0">
              <a:schemeClr val="accent3">
                <a:lumMod val="60000"/>
                <a:lumOff val="40000"/>
                <a:alpha val="20000"/>
              </a:schemeClr>
            </a:outerShdw>
          </a:effectLst>
        </p:spPr>
        <p:txBody>
          <a:bodyPr wrap="square" anchor="ctr" anchorCtr="1">
            <a:normAutofit/>
          </a:bodyPr>
          <a:lstStyle>
            <a:lvl1pPr marL="0" indent="0">
              <a:lnSpc>
                <a:spcPct val="100000"/>
              </a:lnSpc>
              <a:spcAft>
                <a:spcPts val="0"/>
              </a:spcAft>
              <a:buNone/>
              <a:defRPr lang="zh-CN" altLang="en-US" sz="1800" b="1" dirty="0">
                <a:solidFill>
                  <a:srgbClr val="00113A"/>
                </a:solidFill>
              </a:defRPr>
            </a:lvl1pPr>
          </a:lstStyle>
          <a:p>
            <a:pPr marL="228600" lvl="0" indent="-228600" algn="ctr" fontAlgn="auto">
              <a:lnSpc>
                <a:spcPct val="100000"/>
              </a:lnSpc>
              <a:spcBef>
                <a:spcPts val="0"/>
              </a:spcBef>
              <a:spcAft>
                <a:spcPts val="1000"/>
              </a:spcAft>
            </a:pPr>
            <a:r>
              <a:rPr lang="zh-CN" altLang="en-US" dirty="0"/>
              <a:t>署名</a:t>
            </a:r>
            <a:endParaRPr lang="zh-CN" altLang="en-US" dirty="0"/>
          </a:p>
        </p:txBody>
      </p:sp>
      <p:sp>
        <p:nvSpPr>
          <p:cNvPr id="4" name="日期占位符 3"/>
          <p:cNvSpPr>
            <a:spLocks noGrp="1"/>
          </p:cNvSpPr>
          <p:nvPr>
            <p:ph type="dt" sz="half" idx="10"/>
            <p:custDataLst>
              <p:tags r:id="rId1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16"/>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0" y="0"/>
            <a:ext cx="12192000" cy="6858000"/>
          </a:xfrm>
          <a:prstGeom prst="rect">
            <a:avLst/>
          </a:prstGeom>
          <a:gradFill>
            <a:gsLst>
              <a:gs pos="0">
                <a:srgbClr val="15A2E9">
                  <a:alpha val="0"/>
                </a:srgbClr>
              </a:gs>
              <a:gs pos="78000">
                <a:schemeClr val="accent3">
                  <a:alpha val="19000"/>
                </a:schemeClr>
              </a:gs>
            </a:gsLst>
            <a:lin ang="27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4" name="任意多边形: 形状 8"/>
          <p:cNvSpPr/>
          <p:nvPr userDrawn="1">
            <p:custDataLst>
              <p:tags r:id="rId3"/>
            </p:custDataLst>
          </p:nvPr>
        </p:nvSpPr>
        <p:spPr>
          <a:xfrm>
            <a:off x="8305800" y="668722"/>
            <a:ext cx="3886200" cy="2416175"/>
          </a:xfrm>
          <a:custGeom>
            <a:avLst/>
            <a:gdLst>
              <a:gd name="connsiteX0" fmla="*/ 6924247 w 11109644"/>
              <a:gd name="connsiteY0" fmla="*/ 0 h 5622065"/>
              <a:gd name="connsiteX1" fmla="*/ 11109644 w 11109644"/>
              <a:gd name="connsiteY1" fmla="*/ 0 h 5622065"/>
              <a:gd name="connsiteX2" fmla="*/ 11109644 w 11109644"/>
              <a:gd name="connsiteY2" fmla="*/ 627122 h 5622065"/>
              <a:gd name="connsiteX3" fmla="*/ 4957773 w 11109644"/>
              <a:gd name="connsiteY3" fmla="*/ 5622065 h 5622065"/>
              <a:gd name="connsiteX4" fmla="*/ 0 w 11109644"/>
              <a:gd name="connsiteY4" fmla="*/ 5622065 h 5622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 h="3805">
                <a:moveTo>
                  <a:pt x="4687" y="0"/>
                </a:moveTo>
                <a:lnTo>
                  <a:pt x="6120" y="0"/>
                </a:lnTo>
                <a:lnTo>
                  <a:pt x="6120" y="1561"/>
                </a:lnTo>
                <a:lnTo>
                  <a:pt x="3356" y="3805"/>
                </a:lnTo>
                <a:lnTo>
                  <a:pt x="0" y="3805"/>
                </a:lnTo>
                <a:lnTo>
                  <a:pt x="4687" y="0"/>
                </a:lnTo>
                <a:close/>
              </a:path>
            </a:pathLst>
          </a:custGeom>
          <a:gradFill flip="none" rotWithShape="1">
            <a:gsLst>
              <a:gs pos="0">
                <a:schemeClr val="bg1">
                  <a:alpha val="0"/>
                </a:schemeClr>
              </a:gs>
              <a:gs pos="53000">
                <a:schemeClr val="bg1">
                  <a:alpha val="20000"/>
                </a:schemeClr>
              </a:gs>
              <a:gs pos="100000">
                <a:schemeClr val="bg1">
                  <a:alpha val="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任意多边形: 形状 8"/>
          <p:cNvSpPr/>
          <p:nvPr userDrawn="1">
            <p:custDataLst>
              <p:tags r:id="rId4"/>
            </p:custDataLst>
          </p:nvPr>
        </p:nvSpPr>
        <p:spPr>
          <a:xfrm>
            <a:off x="0" y="0"/>
            <a:ext cx="12192000" cy="6169794"/>
          </a:xfrm>
          <a:custGeom>
            <a:avLst/>
            <a:gdLst>
              <a:gd name="connsiteX0" fmla="*/ 6924247 w 11109644"/>
              <a:gd name="connsiteY0" fmla="*/ 0 h 5622065"/>
              <a:gd name="connsiteX1" fmla="*/ 11109644 w 11109644"/>
              <a:gd name="connsiteY1" fmla="*/ 0 h 5622065"/>
              <a:gd name="connsiteX2" fmla="*/ 11109644 w 11109644"/>
              <a:gd name="connsiteY2" fmla="*/ 627122 h 5622065"/>
              <a:gd name="connsiteX3" fmla="*/ 4957773 w 11109644"/>
              <a:gd name="connsiteY3" fmla="*/ 5622065 h 5622065"/>
              <a:gd name="connsiteX4" fmla="*/ 0 w 11109644"/>
              <a:gd name="connsiteY4" fmla="*/ 5622065 h 5622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09644" h="5622065">
                <a:moveTo>
                  <a:pt x="6924247" y="0"/>
                </a:moveTo>
                <a:lnTo>
                  <a:pt x="11109644" y="0"/>
                </a:lnTo>
                <a:lnTo>
                  <a:pt x="11109644" y="627122"/>
                </a:lnTo>
                <a:lnTo>
                  <a:pt x="4957773" y="5622065"/>
                </a:lnTo>
                <a:lnTo>
                  <a:pt x="0" y="5622065"/>
                </a:lnTo>
                <a:close/>
              </a:path>
            </a:pathLst>
          </a:custGeom>
          <a:gradFill flip="none" rotWithShape="1">
            <a:gsLst>
              <a:gs pos="0">
                <a:schemeClr val="bg1">
                  <a:alpha val="0"/>
                </a:schemeClr>
              </a:gs>
              <a:gs pos="22000">
                <a:schemeClr val="bg1">
                  <a:alpha val="25000"/>
                </a:schemeClr>
              </a:gs>
              <a:gs pos="43000">
                <a:schemeClr val="bg1">
                  <a:alpha val="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2" name="标题 1"/>
          <p:cNvSpPr>
            <a:spLocks noGrp="1"/>
          </p:cNvSpPr>
          <p:nvPr>
            <p:ph type="title" hasCustomPrompt="1"/>
            <p:custDataLst>
              <p:tags r:id="rId5"/>
            </p:custDataLst>
          </p:nvPr>
        </p:nvSpPr>
        <p:spPr>
          <a:xfrm>
            <a:off x="9334818" y="659197"/>
            <a:ext cx="2017395" cy="1081088"/>
          </a:xfrm>
        </p:spPr>
        <p:txBody>
          <a:bodyPr wrap="square" anchor="b">
            <a:normAutofit/>
          </a:bodyPr>
          <a:lstStyle>
            <a:lvl1pPr algn="ctr">
              <a:defRPr sz="6000">
                <a:solidFill>
                  <a:schemeClr val="tx2"/>
                </a:solidFill>
              </a:defRPr>
            </a:lvl1pPr>
          </a:lstStyle>
          <a:p>
            <a:r>
              <a:rPr lang="zh-CN" altLang="en-US" dirty="0"/>
              <a:t>标题</a:t>
            </a:r>
            <a:endParaRPr lang="zh-CN" altLang="en-US" dirty="0"/>
          </a:p>
        </p:txBody>
      </p:sp>
      <p:sp>
        <p:nvSpPr>
          <p:cNvPr id="7" name="日期占位符 3"/>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7"/>
            </p:custDataLst>
          </p:nvPr>
        </p:nvSpPr>
        <p:spPr/>
        <p:txBody>
          <a:bodyPr/>
          <a:lstStyle/>
          <a:p>
            <a:endParaRPr lang="zh-CN" altLang="en-US"/>
          </a:p>
        </p:txBody>
      </p:sp>
      <p:sp>
        <p:nvSpPr>
          <p:cNvPr id="9" name="灯片编号占位符 5"/>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pic>
        <p:nvPicPr>
          <p:cNvPr id="6" name="图片 5"/>
          <p:cNvPicPr>
            <a:picLocks noChangeAspect="1"/>
          </p:cNvPicPr>
          <p:nvPr userDrawn="1">
            <p:custDataLst>
              <p:tags r:id="rId9"/>
            </p:custDataLst>
          </p:nvPr>
        </p:nvPicPr>
        <p:blipFill>
          <a:blip r:embed="rId10" cstate="print">
            <a:extLst>
              <a:ext uri="{28A0092B-C50C-407E-A947-70E740481C1C}">
                <a14:useLocalDpi xmlns:a14="http://schemas.microsoft.com/office/drawing/2010/main" val="0"/>
              </a:ext>
            </a:extLst>
          </a:blip>
          <a:stretch>
            <a:fillRect/>
          </a:stretch>
        </p:blipFill>
        <p:spPr>
          <a:xfrm>
            <a:off x="0" y="0"/>
            <a:ext cx="3529591" cy="1420371"/>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9" name="矩形 8"/>
          <p:cNvSpPr/>
          <p:nvPr userDrawn="1">
            <p:custDataLst>
              <p:tags r:id="rId2"/>
            </p:custDataLst>
          </p:nvPr>
        </p:nvSpPr>
        <p:spPr>
          <a:xfrm>
            <a:off x="0" y="0"/>
            <a:ext cx="12192000" cy="6858000"/>
          </a:xfrm>
          <a:prstGeom prst="rect">
            <a:avLst/>
          </a:prstGeom>
          <a:gradFill>
            <a:gsLst>
              <a:gs pos="0">
                <a:schemeClr val="bg1">
                  <a:alpha val="0"/>
                </a:schemeClr>
              </a:gs>
              <a:gs pos="78000">
                <a:schemeClr val="accent3">
                  <a:alpha val="19000"/>
                </a:schemeClr>
              </a:gs>
            </a:gsLst>
            <a:lin ang="27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7" name="任意多边形: 形状 6"/>
          <p:cNvSpPr/>
          <p:nvPr userDrawn="1">
            <p:custDataLst>
              <p:tags r:id="rId3"/>
            </p:custDataLst>
          </p:nvPr>
        </p:nvSpPr>
        <p:spPr>
          <a:xfrm>
            <a:off x="673110" y="0"/>
            <a:ext cx="11518890" cy="6210528"/>
          </a:xfrm>
          <a:custGeom>
            <a:avLst/>
            <a:gdLst>
              <a:gd name="connsiteX0" fmla="*/ 7649010 w 11518890"/>
              <a:gd name="connsiteY0" fmla="*/ 0 h 6210528"/>
              <a:gd name="connsiteX1" fmla="*/ 11518890 w 11518890"/>
              <a:gd name="connsiteY1" fmla="*/ 0 h 6210528"/>
              <a:gd name="connsiteX2" fmla="*/ 11518890 w 11518890"/>
              <a:gd name="connsiteY2" fmla="*/ 546525 h 6210528"/>
              <a:gd name="connsiteX3" fmla="*/ 4542991 w 11518890"/>
              <a:gd name="connsiteY3" fmla="*/ 6210528 h 6210528"/>
              <a:gd name="connsiteX4" fmla="*/ 0 w 11518890"/>
              <a:gd name="connsiteY4" fmla="*/ 6210528 h 6210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8890" h="6210528">
                <a:moveTo>
                  <a:pt x="7649010" y="0"/>
                </a:moveTo>
                <a:lnTo>
                  <a:pt x="11518890" y="0"/>
                </a:lnTo>
                <a:lnTo>
                  <a:pt x="11518890" y="546525"/>
                </a:lnTo>
                <a:lnTo>
                  <a:pt x="4542991" y="6210528"/>
                </a:lnTo>
                <a:lnTo>
                  <a:pt x="0" y="6210528"/>
                </a:lnTo>
                <a:close/>
              </a:path>
            </a:pathLst>
          </a:custGeom>
          <a:gradFill flip="none" rotWithShape="1">
            <a:gsLst>
              <a:gs pos="0">
                <a:schemeClr val="bg1">
                  <a:alpha val="0"/>
                </a:schemeClr>
              </a:gs>
              <a:gs pos="22000">
                <a:schemeClr val="bg1">
                  <a:alpha val="35000"/>
                </a:schemeClr>
              </a:gs>
              <a:gs pos="43000">
                <a:schemeClr val="bg1">
                  <a:alpha val="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10" name="同侧圆角矩形 25"/>
          <p:cNvSpPr/>
          <p:nvPr userDrawn="1">
            <p:custDataLst>
              <p:tags r:id="rId4"/>
            </p:custDataLst>
          </p:nvPr>
        </p:nvSpPr>
        <p:spPr>
          <a:xfrm flipH="1">
            <a:off x="1011593" y="1617798"/>
            <a:ext cx="4512514" cy="4795736"/>
          </a:xfrm>
          <a:prstGeom prst="round2SameRect">
            <a:avLst>
              <a:gd name="adj1" fmla="val 50000"/>
              <a:gd name="adj2" fmla="val 0"/>
            </a:avLst>
          </a:prstGeom>
          <a:gradFill>
            <a:gsLst>
              <a:gs pos="0">
                <a:schemeClr val="accent3">
                  <a:lumMod val="20000"/>
                  <a:lumOff val="80000"/>
                </a:schemeClr>
              </a:gs>
              <a:gs pos="54000">
                <a:schemeClr val="accent3">
                  <a:lumMod val="20000"/>
                  <a:lumOff val="80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pic>
        <p:nvPicPr>
          <p:cNvPr id="11" name="图片 10"/>
          <p:cNvPicPr>
            <a:picLocks noChangeAspect="1"/>
          </p:cNvPicPr>
          <p:nvPr userDrawn="1">
            <p:custDataLst>
              <p:tags r:id="rId5"/>
            </p:custDataLst>
          </p:nvPr>
        </p:nvPicPr>
        <p:blipFill rotWithShape="1">
          <a:blip r:embed="rId6" cstate="print"/>
          <a:srcRect/>
          <a:stretch>
            <a:fillRect/>
          </a:stretch>
        </p:blipFill>
        <p:spPr>
          <a:xfrm>
            <a:off x="676425" y="2262594"/>
            <a:ext cx="5182850" cy="2532556"/>
          </a:xfrm>
          <a:prstGeom prst="rect">
            <a:avLst/>
          </a:prstGeom>
        </p:spPr>
      </p:pic>
      <p:sp>
        <p:nvSpPr>
          <p:cNvPr id="16" name="椭圆 15"/>
          <p:cNvSpPr/>
          <p:nvPr userDrawn="1">
            <p:custDataLst>
              <p:tags r:id="rId7"/>
            </p:custDataLst>
          </p:nvPr>
        </p:nvSpPr>
        <p:spPr>
          <a:xfrm>
            <a:off x="4743170" y="1444982"/>
            <a:ext cx="567239" cy="56723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7" name="椭圆 16"/>
          <p:cNvSpPr/>
          <p:nvPr userDrawn="1">
            <p:custDataLst>
              <p:tags r:id="rId8"/>
            </p:custDataLst>
          </p:nvPr>
        </p:nvSpPr>
        <p:spPr>
          <a:xfrm>
            <a:off x="1490390" y="2059152"/>
            <a:ext cx="203442" cy="20344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zh-CN" altLang="en-US">
              <a:sym typeface="+mn-ea"/>
            </a:endParaRPr>
          </a:p>
        </p:txBody>
      </p:sp>
      <p:sp>
        <p:nvSpPr>
          <p:cNvPr id="18" name="椭圆 17"/>
          <p:cNvSpPr/>
          <p:nvPr userDrawn="1">
            <p:custDataLst>
              <p:tags r:id="rId9"/>
            </p:custDataLst>
          </p:nvPr>
        </p:nvSpPr>
        <p:spPr>
          <a:xfrm>
            <a:off x="1693832" y="4662640"/>
            <a:ext cx="575174" cy="57517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zh-CN" altLang="en-US">
              <a:sym typeface="+mn-ea"/>
            </a:endParaRPr>
          </a:p>
        </p:txBody>
      </p:sp>
      <p:sp>
        <p:nvSpPr>
          <p:cNvPr id="2" name="标题 1"/>
          <p:cNvSpPr>
            <a:spLocks noGrp="1"/>
          </p:cNvSpPr>
          <p:nvPr>
            <p:ph type="title" hasCustomPrompt="1"/>
            <p:custDataLst>
              <p:tags r:id="rId10"/>
            </p:custDataLst>
          </p:nvPr>
        </p:nvSpPr>
        <p:spPr>
          <a:xfrm>
            <a:off x="5864990" y="3683000"/>
            <a:ext cx="5488810" cy="873934"/>
          </a:xfrm>
        </p:spPr>
        <p:txBody>
          <a:bodyPr wrap="square" anchor="b">
            <a:normAutofit/>
          </a:bodyPr>
          <a:lstStyle>
            <a:lvl1pPr algn="r">
              <a:defRPr sz="5400"/>
            </a:lvl1pPr>
          </a:lstStyle>
          <a:p>
            <a:r>
              <a:rPr lang="zh-CN" altLang="en-US" dirty="0"/>
              <a:t>单击编辑母版标题</a:t>
            </a:r>
            <a:endParaRPr lang="zh-CN" altLang="en-US" dirty="0"/>
          </a:p>
        </p:txBody>
      </p:sp>
      <p:sp>
        <p:nvSpPr>
          <p:cNvPr id="8" name="节编号 3"/>
          <p:cNvSpPr>
            <a:spLocks noGrp="1"/>
          </p:cNvSpPr>
          <p:nvPr>
            <p:ph type="body" sz="quarter" idx="13" hasCustomPrompt="1"/>
            <p:custDataLst>
              <p:tags r:id="rId11"/>
            </p:custDataLst>
          </p:nvPr>
        </p:nvSpPr>
        <p:spPr>
          <a:xfrm>
            <a:off x="5864990" y="2140880"/>
            <a:ext cx="5488810" cy="1389539"/>
          </a:xfrm>
        </p:spPr>
        <p:txBody>
          <a:bodyPr wrap="none" anchor="ctr">
            <a:normAutofit/>
          </a:bodyPr>
          <a:lstStyle>
            <a:lvl1pPr marL="0" indent="0" algn="r">
              <a:buNone/>
              <a:defRPr lang="zh-CN" altLang="en-US" sz="7200" b="1" u="none" strike="noStrike" kern="1200" cap="none" spc="150" normalizeH="0" baseline="0" dirty="0">
                <a:solidFill>
                  <a:schemeClr val="accent1"/>
                </a:solidFill>
                <a:uFillTx/>
                <a:latin typeface="+mn-lt"/>
                <a:ea typeface="+mn-ea"/>
                <a:cs typeface="+mn-cs"/>
              </a:defRPr>
            </a:lvl1pPr>
          </a:lstStyle>
          <a:p>
            <a:pPr lvl="0"/>
            <a:r>
              <a:rPr lang="zh-CN" altLang="en-US" dirty="0"/>
              <a:t>节编号</a:t>
            </a:r>
            <a:endParaRPr lang="zh-CN" altLang="en-US" dirty="0"/>
          </a:p>
        </p:txBody>
      </p:sp>
      <p:sp>
        <p:nvSpPr>
          <p:cNvPr id="4" name="日期占位符 4"/>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3"/>
            </p:custDataLst>
          </p:nvPr>
        </p:nvSpPr>
        <p:spPr/>
        <p:txBody>
          <a:bodyPr/>
          <a:lstStyle/>
          <a:p>
            <a:endParaRPr lang="zh-CN" altLang="en-US"/>
          </a:p>
        </p:txBody>
      </p:sp>
      <p:sp>
        <p:nvSpPr>
          <p:cNvPr id="6" name="灯片编号占位符 6"/>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gradFill>
            <a:gsLst>
              <a:gs pos="0">
                <a:schemeClr val="bg1">
                  <a:alpha val="0"/>
                </a:schemeClr>
              </a:gs>
              <a:gs pos="86000">
                <a:schemeClr val="accent3">
                  <a:alpha val="27000"/>
                </a:schemeClr>
              </a:gs>
            </a:gsLst>
            <a:lin ang="27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8" name="任意多边形: 形状 7"/>
          <p:cNvSpPr/>
          <p:nvPr userDrawn="1">
            <p:custDataLst>
              <p:tags r:id="rId3"/>
            </p:custDataLst>
          </p:nvPr>
        </p:nvSpPr>
        <p:spPr>
          <a:xfrm>
            <a:off x="0" y="688206"/>
            <a:ext cx="12192000" cy="6169794"/>
          </a:xfrm>
          <a:custGeom>
            <a:avLst/>
            <a:gdLst>
              <a:gd name="connsiteX0" fmla="*/ 6924247 w 11109644"/>
              <a:gd name="connsiteY0" fmla="*/ 0 h 5622065"/>
              <a:gd name="connsiteX1" fmla="*/ 11109644 w 11109644"/>
              <a:gd name="connsiteY1" fmla="*/ 0 h 5622065"/>
              <a:gd name="connsiteX2" fmla="*/ 11109644 w 11109644"/>
              <a:gd name="connsiteY2" fmla="*/ 627122 h 5622065"/>
              <a:gd name="connsiteX3" fmla="*/ 4957773 w 11109644"/>
              <a:gd name="connsiteY3" fmla="*/ 5622065 h 5622065"/>
              <a:gd name="connsiteX4" fmla="*/ 0 w 11109644"/>
              <a:gd name="connsiteY4" fmla="*/ 5622065 h 5622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09644" h="5622065">
                <a:moveTo>
                  <a:pt x="6924247" y="0"/>
                </a:moveTo>
                <a:lnTo>
                  <a:pt x="11109644" y="0"/>
                </a:lnTo>
                <a:lnTo>
                  <a:pt x="11109644" y="627122"/>
                </a:lnTo>
                <a:lnTo>
                  <a:pt x="4957773" y="5622065"/>
                </a:lnTo>
                <a:lnTo>
                  <a:pt x="0" y="5622065"/>
                </a:lnTo>
                <a:close/>
              </a:path>
            </a:pathLst>
          </a:custGeom>
          <a:gradFill flip="none" rotWithShape="1">
            <a:gsLst>
              <a:gs pos="0">
                <a:schemeClr val="bg1">
                  <a:alpha val="0"/>
                </a:schemeClr>
              </a:gs>
              <a:gs pos="22000">
                <a:schemeClr val="bg1">
                  <a:alpha val="40000"/>
                </a:schemeClr>
              </a:gs>
              <a:gs pos="43000">
                <a:schemeClr val="bg1">
                  <a:alpha val="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25" name="同侧圆角矩形 4"/>
          <p:cNvSpPr/>
          <p:nvPr userDrawn="1">
            <p:custDataLst>
              <p:tags r:id="rId4"/>
            </p:custDataLst>
          </p:nvPr>
        </p:nvSpPr>
        <p:spPr>
          <a:xfrm flipH="1">
            <a:off x="9077261" y="1340405"/>
            <a:ext cx="2227580" cy="3454400"/>
          </a:xfrm>
          <a:prstGeom prst="round2SameRect">
            <a:avLst>
              <a:gd name="adj1" fmla="val 50000"/>
              <a:gd name="adj2" fmla="val 0"/>
            </a:avLst>
          </a:prstGeom>
          <a:gradFill>
            <a:gsLst>
              <a:gs pos="0">
                <a:schemeClr val="accent3">
                  <a:lumMod val="20000"/>
                  <a:lumOff val="80000"/>
                </a:schemeClr>
              </a:gs>
              <a:gs pos="54000">
                <a:schemeClr val="accent3">
                  <a:lumMod val="20000"/>
                  <a:lumOff val="80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26" name="椭圆 25"/>
          <p:cNvSpPr/>
          <p:nvPr userDrawn="1">
            <p:custDataLst>
              <p:tags r:id="rId5"/>
            </p:custDataLst>
          </p:nvPr>
        </p:nvSpPr>
        <p:spPr>
          <a:xfrm>
            <a:off x="7088357" y="4258021"/>
            <a:ext cx="1510683" cy="15106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7" name="椭圆 26"/>
          <p:cNvSpPr/>
          <p:nvPr userDrawn="1">
            <p:custDataLst>
              <p:tags r:id="rId6"/>
            </p:custDataLst>
          </p:nvPr>
        </p:nvSpPr>
        <p:spPr>
          <a:xfrm>
            <a:off x="7466871" y="1275852"/>
            <a:ext cx="654685" cy="65468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28" name="图片 27" descr="玻璃球021"/>
          <p:cNvPicPr>
            <a:picLocks noChangeAspect="1"/>
          </p:cNvPicPr>
          <p:nvPr userDrawn="1">
            <p:custDataLst>
              <p:tags r:id="rId7"/>
            </p:custDataLst>
          </p:nvPr>
        </p:nvPicPr>
        <p:blipFill>
          <a:blip r:embed="rId8" cstate="print"/>
          <a:srcRect l="20403" r="13107"/>
          <a:stretch>
            <a:fillRect/>
          </a:stretch>
        </p:blipFill>
        <p:spPr>
          <a:xfrm>
            <a:off x="6838031" y="1405008"/>
            <a:ext cx="4624744" cy="4349504"/>
          </a:xfrm>
          <a:prstGeom prst="rect">
            <a:avLst/>
          </a:prstGeom>
        </p:spPr>
      </p:pic>
      <p:sp>
        <p:nvSpPr>
          <p:cNvPr id="29" name="椭圆 28"/>
          <p:cNvSpPr/>
          <p:nvPr userDrawn="1">
            <p:custDataLst>
              <p:tags r:id="rId9"/>
            </p:custDataLst>
          </p:nvPr>
        </p:nvSpPr>
        <p:spPr>
          <a:xfrm>
            <a:off x="10837481" y="2566590"/>
            <a:ext cx="478155" cy="47815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zh-CN" altLang="en-US">
              <a:sym typeface="+mn-ea"/>
            </a:endParaRPr>
          </a:p>
        </p:txBody>
      </p:sp>
      <p:sp>
        <p:nvSpPr>
          <p:cNvPr id="2" name="标题 1"/>
          <p:cNvSpPr>
            <a:spLocks noGrp="1"/>
          </p:cNvSpPr>
          <p:nvPr>
            <p:ph type="ctrTitle"/>
            <p:custDataLst>
              <p:tags r:id="rId10"/>
            </p:custDataLst>
          </p:nvPr>
        </p:nvSpPr>
        <p:spPr>
          <a:xfrm>
            <a:off x="838200" y="1620908"/>
            <a:ext cx="5672966" cy="2457705"/>
          </a:xfrm>
        </p:spPr>
        <p:txBody>
          <a:bodyPr wrap="square" anchor="b">
            <a:normAutofit/>
          </a:bodyPr>
          <a:lstStyle>
            <a:lvl1pPr algn="l">
              <a:lnSpc>
                <a:spcPct val="100000"/>
              </a:lnSpc>
              <a:defRPr sz="6600">
                <a:solidFill>
                  <a:schemeClr val="tx2"/>
                </a:solidFill>
              </a:defRPr>
            </a:lvl1pPr>
          </a:lstStyle>
          <a:p>
            <a:r>
              <a:rPr lang="zh-CN" altLang="en-US" dirty="0"/>
              <a:t>单击此处编辑母版标题样式</a:t>
            </a:r>
            <a:endParaRPr lang="zh-CN" altLang="en-US" dirty="0"/>
          </a:p>
        </p:txBody>
      </p:sp>
      <p:sp>
        <p:nvSpPr>
          <p:cNvPr id="24" name="署名占位符 10"/>
          <p:cNvSpPr>
            <a:spLocks noGrp="1"/>
          </p:cNvSpPr>
          <p:nvPr>
            <p:ph type="body" sz="quarter" idx="17" hasCustomPrompt="1"/>
            <p:custDataLst>
              <p:tags r:id="rId11"/>
            </p:custDataLst>
          </p:nvPr>
        </p:nvSpPr>
        <p:spPr>
          <a:xfrm>
            <a:off x="839788" y="4446522"/>
            <a:ext cx="2880000" cy="540000"/>
          </a:xfrm>
          <a:prstGeom prst="roundRect">
            <a:avLst>
              <a:gd name="adj" fmla="val 50000"/>
            </a:avLst>
          </a:prstGeom>
          <a:solidFill>
            <a:srgbClr val="FFFFFF"/>
          </a:solidFill>
          <a:effectLst>
            <a:outerShdw blurRad="127000" dist="127000" dir="2700000" algn="tl" rotWithShape="0">
              <a:schemeClr val="accent3">
                <a:lumMod val="60000"/>
                <a:lumOff val="40000"/>
                <a:alpha val="20000"/>
              </a:schemeClr>
            </a:outerShdw>
          </a:effectLst>
        </p:spPr>
        <p:txBody>
          <a:bodyPr vert="horz" wrap="square" lIns="0" tIns="0" rIns="0" bIns="0" rtlCol="0" anchor="ctr" anchorCtr="1">
            <a:normAutofit/>
          </a:bodyPr>
          <a:lstStyle>
            <a:lvl1pPr marL="0" indent="0">
              <a:lnSpc>
                <a:spcPct val="100000"/>
              </a:lnSpc>
              <a:spcAft>
                <a:spcPts val="0"/>
              </a:spcAft>
              <a:buNone/>
              <a:defRPr lang="zh-CN" altLang="en-US" sz="1800" b="1" dirty="0">
                <a:solidFill>
                  <a:srgbClr val="00113A"/>
                </a:solidFill>
              </a:defRPr>
            </a:lvl1pPr>
          </a:lstStyle>
          <a:p>
            <a:pPr marL="228600" lvl="0" indent="-228600" algn="ctr" fontAlgn="auto">
              <a:lnSpc>
                <a:spcPct val="100000"/>
              </a:lnSpc>
              <a:spcBef>
                <a:spcPts val="0"/>
              </a:spcBef>
              <a:spcAft>
                <a:spcPts val="1000"/>
              </a:spcAft>
            </a:pPr>
            <a:r>
              <a:rPr lang="zh-CN" altLang="en-US" dirty="0"/>
              <a:t>署名</a:t>
            </a:r>
            <a:endParaRPr lang="zh-CN" altLang="en-US" dirty="0"/>
          </a:p>
        </p:txBody>
      </p:sp>
      <p:sp>
        <p:nvSpPr>
          <p:cNvPr id="22" name="公司名占位符 6"/>
          <p:cNvSpPr>
            <a:spLocks noGrp="1"/>
          </p:cNvSpPr>
          <p:nvPr>
            <p:ph type="body" sz="quarter" idx="13" hasCustomPrompt="1"/>
            <p:custDataLst>
              <p:tags r:id="rId12"/>
            </p:custDataLst>
          </p:nvPr>
        </p:nvSpPr>
        <p:spPr>
          <a:xfrm>
            <a:off x="838198" y="644263"/>
            <a:ext cx="2880000" cy="504000"/>
          </a:xfrm>
        </p:spPr>
        <p:txBody>
          <a:bodyPr wrap="square" anchor="ctr">
            <a:normAutofit/>
          </a:bodyPr>
          <a:lstStyle>
            <a:lvl1pPr marL="0" indent="0">
              <a:lnSpc>
                <a:spcPct val="100000"/>
              </a:lnSpc>
              <a:buNone/>
              <a:defRPr sz="1800">
                <a:solidFill>
                  <a:schemeClr val="tx1">
                    <a:alpha val="40000"/>
                  </a:schemeClr>
                </a:solidFill>
              </a:defRPr>
            </a:lvl1pPr>
          </a:lstStyle>
          <a:p>
            <a:pPr lvl="0"/>
            <a:r>
              <a:rPr lang="zh-CN" altLang="en-US" dirty="0"/>
              <a:t>公司名</a:t>
            </a:r>
            <a:endParaRPr lang="zh-CN" altLang="en-US" dirty="0"/>
          </a:p>
        </p:txBody>
      </p:sp>
      <p:sp>
        <p:nvSpPr>
          <p:cNvPr id="23" name="年号占位符 8"/>
          <p:cNvSpPr>
            <a:spLocks noGrp="1"/>
          </p:cNvSpPr>
          <p:nvPr>
            <p:ph type="body" sz="quarter" idx="15" hasCustomPrompt="1"/>
            <p:custDataLst>
              <p:tags r:id="rId13"/>
            </p:custDataLst>
          </p:nvPr>
        </p:nvSpPr>
        <p:spPr>
          <a:xfrm>
            <a:off x="8473800" y="644263"/>
            <a:ext cx="2880000" cy="504000"/>
          </a:xfrm>
        </p:spPr>
        <p:txBody>
          <a:bodyPr wrap="square" anchor="ctr">
            <a:normAutofit/>
          </a:bodyPr>
          <a:lstStyle>
            <a:lvl1pPr marL="0" indent="0" algn="r">
              <a:lnSpc>
                <a:spcPct val="100000"/>
              </a:lnSpc>
              <a:buNone/>
              <a:defRPr sz="1800">
                <a:solidFill>
                  <a:schemeClr val="tx1">
                    <a:alpha val="40000"/>
                  </a:schemeClr>
                </a:solidFill>
              </a:defRPr>
            </a:lvl1pPr>
          </a:lstStyle>
          <a:p>
            <a:pPr lvl="0"/>
            <a:r>
              <a:rPr lang="zh-CN" altLang="en-US" dirty="0"/>
              <a:t>年号</a:t>
            </a:r>
            <a:endParaRPr lang="zh-CN" altLang="en-US" dirty="0"/>
          </a:p>
        </p:txBody>
      </p:sp>
      <p:sp>
        <p:nvSpPr>
          <p:cNvPr id="4" name="日期占位符 3"/>
          <p:cNvSpPr>
            <a:spLocks noGrp="1"/>
          </p:cNvSpPr>
          <p:nvPr>
            <p:ph type="dt" sz="half" idx="10"/>
            <p:custDataLst>
              <p:tags r:id="rId1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dirty="0"/>
          </a:p>
        </p:txBody>
      </p:sp>
      <p:sp>
        <p:nvSpPr>
          <p:cNvPr id="6" name="灯片编号占位符 5"/>
          <p:cNvSpPr>
            <a:spLocks noGrp="1"/>
          </p:cNvSpPr>
          <p:nvPr>
            <p:ph type="sldNum" sz="quarter" idx="12"/>
            <p:custDataLst>
              <p:tags r:id="rId16"/>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7" Type="http://schemas.openxmlformats.org/officeDocument/2006/relationships/theme" Target="../theme/theme2.xml"/><Relationship Id="rId26" Type="http://schemas.openxmlformats.org/officeDocument/2006/relationships/tags" Target="../tags/tag159.xml"/><Relationship Id="rId25" Type="http://schemas.openxmlformats.org/officeDocument/2006/relationships/tags" Target="../tags/tag158.xml"/><Relationship Id="rId24" Type="http://schemas.openxmlformats.org/officeDocument/2006/relationships/tags" Target="../tags/tag157.xml"/><Relationship Id="rId23" Type="http://schemas.openxmlformats.org/officeDocument/2006/relationships/tags" Target="../tags/tag156.xml"/><Relationship Id="rId22" Type="http://schemas.openxmlformats.org/officeDocument/2006/relationships/tags" Target="../tags/tag155.xml"/><Relationship Id="rId21" Type="http://schemas.openxmlformats.org/officeDocument/2006/relationships/tags" Target="../tags/tag154.xml"/><Relationship Id="rId20" Type="http://schemas.openxmlformats.org/officeDocument/2006/relationships/tags" Target="../tags/tag153.xml"/><Relationship Id="rId2" Type="http://schemas.openxmlformats.org/officeDocument/2006/relationships/slideLayout" Target="../slideLayouts/slideLayout13.xml"/><Relationship Id="rId19" Type="http://schemas.openxmlformats.org/officeDocument/2006/relationships/tags" Target="../tags/tag152.xml"/><Relationship Id="rId18" Type="http://schemas.openxmlformats.org/officeDocument/2006/relationships/tags" Target="../tags/tag151.xml"/><Relationship Id="rId17" Type="http://schemas.openxmlformats.org/officeDocument/2006/relationships/image" Target="../media/image3.png"/><Relationship Id="rId16" Type="http://schemas.openxmlformats.org/officeDocument/2006/relationships/tags" Target="../tags/tag150.xml"/><Relationship Id="rId15" Type="http://schemas.openxmlformats.org/officeDocument/2006/relationships/tags" Target="../tags/tag149.xml"/><Relationship Id="rId14" Type="http://schemas.openxmlformats.org/officeDocument/2006/relationships/tags" Target="../tags/tag148.xml"/><Relationship Id="rId13" Type="http://schemas.openxmlformats.org/officeDocument/2006/relationships/tags" Target="../tags/tag147.xml"/><Relationship Id="rId12" Type="http://schemas.openxmlformats.org/officeDocument/2006/relationships/tags" Target="../tags/tag146.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userDrawn="1">
            <p:custDataLst>
              <p:tags r:id="rId12"/>
            </p:custDataLst>
          </p:nvPr>
        </p:nvSpPr>
        <p:spPr>
          <a:xfrm>
            <a:off x="0" y="0"/>
            <a:ext cx="12192000" cy="6858000"/>
          </a:xfrm>
          <a:prstGeom prst="rect">
            <a:avLst/>
          </a:prstGeom>
          <a:gradFill>
            <a:gsLst>
              <a:gs pos="0">
                <a:srgbClr val="15A2E9">
                  <a:alpha val="0"/>
                </a:srgbClr>
              </a:gs>
              <a:gs pos="78000">
                <a:schemeClr val="accent3">
                  <a:alpha val="19000"/>
                </a:schemeClr>
              </a:gs>
            </a:gsLst>
            <a:lin ang="27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9" name="任意多边形: 形状 8"/>
          <p:cNvSpPr/>
          <p:nvPr userDrawn="1">
            <p:custDataLst>
              <p:tags r:id="rId13"/>
            </p:custDataLst>
          </p:nvPr>
        </p:nvSpPr>
        <p:spPr>
          <a:xfrm>
            <a:off x="673110" y="5647"/>
            <a:ext cx="11518890" cy="6210528"/>
          </a:xfrm>
          <a:custGeom>
            <a:avLst/>
            <a:gdLst>
              <a:gd name="connsiteX0" fmla="*/ 7649010 w 11518890"/>
              <a:gd name="connsiteY0" fmla="*/ 0 h 6210528"/>
              <a:gd name="connsiteX1" fmla="*/ 11518890 w 11518890"/>
              <a:gd name="connsiteY1" fmla="*/ 0 h 6210528"/>
              <a:gd name="connsiteX2" fmla="*/ 11518890 w 11518890"/>
              <a:gd name="connsiteY2" fmla="*/ 546525 h 6210528"/>
              <a:gd name="connsiteX3" fmla="*/ 4542991 w 11518890"/>
              <a:gd name="connsiteY3" fmla="*/ 6210528 h 6210528"/>
              <a:gd name="connsiteX4" fmla="*/ 0 w 11518890"/>
              <a:gd name="connsiteY4" fmla="*/ 6210528 h 6210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8890" h="6210528">
                <a:moveTo>
                  <a:pt x="7649010" y="0"/>
                </a:moveTo>
                <a:lnTo>
                  <a:pt x="11518890" y="0"/>
                </a:lnTo>
                <a:lnTo>
                  <a:pt x="11518890" y="546525"/>
                </a:lnTo>
                <a:lnTo>
                  <a:pt x="4542991" y="6210528"/>
                </a:lnTo>
                <a:lnTo>
                  <a:pt x="0" y="6210528"/>
                </a:lnTo>
                <a:close/>
              </a:path>
            </a:pathLst>
          </a:custGeom>
          <a:gradFill flip="none" rotWithShape="1">
            <a:gsLst>
              <a:gs pos="0">
                <a:schemeClr val="bg2">
                  <a:alpha val="24000"/>
                </a:schemeClr>
              </a:gs>
              <a:gs pos="59000">
                <a:schemeClr val="bg1">
                  <a:alpha val="0"/>
                </a:schemeClr>
              </a:gs>
              <a:gs pos="31000">
                <a:schemeClr val="bg1">
                  <a:alpha val="19000"/>
                </a:schemeClr>
              </a:gs>
            </a:gsLst>
            <a:lin ang="81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8" name="任意多边形: 形状 17"/>
          <p:cNvSpPr/>
          <p:nvPr userDrawn="1">
            <p:custDataLst>
              <p:tags r:id="rId14"/>
            </p:custDataLst>
          </p:nvPr>
        </p:nvSpPr>
        <p:spPr>
          <a:xfrm>
            <a:off x="2379380" y="2614469"/>
            <a:ext cx="9812621" cy="4237884"/>
          </a:xfrm>
          <a:custGeom>
            <a:avLst/>
            <a:gdLst>
              <a:gd name="connsiteX0" fmla="*/ 5219462 w 9812621"/>
              <a:gd name="connsiteY0" fmla="*/ 0 h 4237884"/>
              <a:gd name="connsiteX1" fmla="*/ 9812621 w 9812621"/>
              <a:gd name="connsiteY1" fmla="*/ 0 h 4237884"/>
              <a:gd name="connsiteX2" fmla="*/ 9812621 w 9812621"/>
              <a:gd name="connsiteY2" fmla="*/ 688219 h 4237884"/>
              <a:gd name="connsiteX3" fmla="*/ 5440784 w 9812621"/>
              <a:gd name="connsiteY3" fmla="*/ 4237884 h 4237884"/>
              <a:gd name="connsiteX4" fmla="*/ 0 w 9812621"/>
              <a:gd name="connsiteY4" fmla="*/ 4237884 h 423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2621" h="4237884">
                <a:moveTo>
                  <a:pt x="5219462" y="0"/>
                </a:moveTo>
                <a:lnTo>
                  <a:pt x="9812621" y="0"/>
                </a:lnTo>
                <a:lnTo>
                  <a:pt x="9812621" y="688219"/>
                </a:lnTo>
                <a:lnTo>
                  <a:pt x="5440784" y="4237884"/>
                </a:lnTo>
                <a:lnTo>
                  <a:pt x="0" y="4237884"/>
                </a:lnTo>
                <a:close/>
              </a:path>
            </a:pathLst>
          </a:custGeom>
          <a:gradFill flip="none" rotWithShape="1">
            <a:gsLst>
              <a:gs pos="0">
                <a:schemeClr val="bg1">
                  <a:alpha val="0"/>
                </a:schemeClr>
              </a:gs>
              <a:gs pos="30000">
                <a:schemeClr val="bg1">
                  <a:alpha val="14000"/>
                </a:schemeClr>
              </a:gs>
              <a:gs pos="75000">
                <a:schemeClr val="bg1">
                  <a:alpha val="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0" name="同侧圆角矩形 25"/>
          <p:cNvSpPr/>
          <p:nvPr userDrawn="1">
            <p:custDataLst>
              <p:tags r:id="rId15"/>
            </p:custDataLst>
          </p:nvPr>
        </p:nvSpPr>
        <p:spPr>
          <a:xfrm flipH="1">
            <a:off x="10559914" y="162135"/>
            <a:ext cx="1221006" cy="1298158"/>
          </a:xfrm>
          <a:prstGeom prst="round2SameRect">
            <a:avLst>
              <a:gd name="adj1" fmla="val 50000"/>
              <a:gd name="adj2" fmla="val 50000"/>
            </a:avLst>
          </a:prstGeom>
          <a:gradFill>
            <a:gsLst>
              <a:gs pos="0">
                <a:schemeClr val="accent3">
                  <a:lumMod val="40000"/>
                  <a:lumOff val="60000"/>
                </a:schemeClr>
              </a:gs>
              <a:gs pos="44000">
                <a:schemeClr val="accent3">
                  <a:lumMod val="20000"/>
                  <a:lumOff val="80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pic>
        <p:nvPicPr>
          <p:cNvPr id="15" name="图片 14"/>
          <p:cNvPicPr>
            <a:picLocks noChangeAspect="1"/>
          </p:cNvPicPr>
          <p:nvPr userDrawn="1">
            <p:custDataLst>
              <p:tags r:id="rId16"/>
            </p:custDataLst>
          </p:nvPr>
        </p:nvPicPr>
        <p:blipFill rotWithShape="1">
          <a:blip r:embed="rId17" cstate="print">
            <a:alphaModFix amt="70000"/>
          </a:blip>
          <a:srcRect/>
          <a:stretch>
            <a:fillRect/>
          </a:stretch>
        </p:blipFill>
        <p:spPr>
          <a:xfrm>
            <a:off x="10331124" y="340859"/>
            <a:ext cx="1678586" cy="820227"/>
          </a:xfrm>
          <a:prstGeom prst="rect">
            <a:avLst/>
          </a:prstGeom>
        </p:spPr>
      </p:pic>
      <p:sp>
        <p:nvSpPr>
          <p:cNvPr id="12" name="椭圆 11"/>
          <p:cNvSpPr/>
          <p:nvPr userDrawn="1">
            <p:custDataLst>
              <p:tags r:id="rId18"/>
            </p:custDataLst>
          </p:nvPr>
        </p:nvSpPr>
        <p:spPr>
          <a:xfrm>
            <a:off x="503806" y="684213"/>
            <a:ext cx="72000" cy="72000"/>
          </a:xfrm>
          <a:prstGeom prst="ellipse">
            <a:avLst/>
          </a:prstGeom>
          <a:solidFill>
            <a:schemeClr val="accent1">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9"/>
            </p:custDataLst>
          </p:nvPr>
        </p:nvSpPr>
        <p:spPr>
          <a:xfrm>
            <a:off x="503806" y="811214"/>
            <a:ext cx="72000" cy="72000"/>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userDrawn="1">
            <p:custDataLst>
              <p:tags r:id="rId20"/>
            </p:custDataLst>
          </p:nvPr>
        </p:nvSpPr>
        <p:spPr>
          <a:xfrm>
            <a:off x="503806" y="938215"/>
            <a:ext cx="72000" cy="72000"/>
          </a:xfrm>
          <a:prstGeom prst="ellipse">
            <a:avLst/>
          </a:prstGeom>
          <a:solidFill>
            <a:schemeClr val="accent1">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占位符 1"/>
          <p:cNvSpPr>
            <a:spLocks noGrp="1"/>
          </p:cNvSpPr>
          <p:nvPr userDrawn="1">
            <p:ph type="title"/>
            <p:custDataLst>
              <p:tags r:id="rId21"/>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userDrawn="1">
            <p:ph type="body" idx="1"/>
            <p:custDataLst>
              <p:tags r:id="rId22"/>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userDrawn="1">
            <p:ph type="dt" sz="half" idx="2"/>
            <p:custDataLst>
              <p:tags r:id="rId23"/>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userDrawn="1">
            <p:ph type="ftr" sz="quarter" idx="3"/>
            <p:custDataLst>
              <p:tags r:id="rId24"/>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userDrawn="1">
            <p:ph type="sldNum" sz="quarter" idx="4"/>
            <p:custDataLst>
              <p:tags r:id="rId25"/>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11" name="KSO_TEMPLATE" hidden="1"/>
          <p:cNvSpPr/>
          <p:nvPr userDrawn="1">
            <p:custDataLst>
              <p:tags r:id="rId26"/>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tags" Target="../tags/tag160.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18.xml"/><Relationship Id="rId4" Type="http://schemas.openxmlformats.org/officeDocument/2006/relationships/tags" Target="../tags/tag197.xml"/><Relationship Id="rId3" Type="http://schemas.openxmlformats.org/officeDocument/2006/relationships/tags" Target="../tags/tag196.xml"/><Relationship Id="rId2" Type="http://schemas.openxmlformats.org/officeDocument/2006/relationships/tags" Target="../tags/tag195.xml"/><Relationship Id="rId1" Type="http://schemas.openxmlformats.org/officeDocument/2006/relationships/tags" Target="../tags/tag194.xml"/></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18.xml"/><Relationship Id="rId4" Type="http://schemas.openxmlformats.org/officeDocument/2006/relationships/tags" Target="../tags/tag201.xml"/><Relationship Id="rId3" Type="http://schemas.openxmlformats.org/officeDocument/2006/relationships/tags" Target="../tags/tag200.xml"/><Relationship Id="rId2" Type="http://schemas.openxmlformats.org/officeDocument/2006/relationships/tags" Target="../tags/tag199.xml"/><Relationship Id="rId1" Type="http://schemas.openxmlformats.org/officeDocument/2006/relationships/tags" Target="../tags/tag198.xml"/></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18.xml"/><Relationship Id="rId4" Type="http://schemas.openxmlformats.org/officeDocument/2006/relationships/tags" Target="../tags/tag205.xml"/><Relationship Id="rId3" Type="http://schemas.openxmlformats.org/officeDocument/2006/relationships/tags" Target="../tags/tag204.xml"/><Relationship Id="rId2" Type="http://schemas.openxmlformats.org/officeDocument/2006/relationships/tags" Target="../tags/tag203.xml"/><Relationship Id="rId1" Type="http://schemas.openxmlformats.org/officeDocument/2006/relationships/tags" Target="../tags/tag202.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212.xml"/><Relationship Id="rId7" Type="http://schemas.openxmlformats.org/officeDocument/2006/relationships/tags" Target="../tags/tag211.xml"/><Relationship Id="rId6" Type="http://schemas.openxmlformats.org/officeDocument/2006/relationships/tags" Target="../tags/tag210.xml"/><Relationship Id="rId5" Type="http://schemas.openxmlformats.org/officeDocument/2006/relationships/tags" Target="../tags/tag209.xml"/><Relationship Id="rId4" Type="http://schemas.openxmlformats.org/officeDocument/2006/relationships/tags" Target="../tags/tag208.xml"/><Relationship Id="rId3" Type="http://schemas.openxmlformats.org/officeDocument/2006/relationships/tags" Target="../tags/tag207.xml"/><Relationship Id="rId2" Type="http://schemas.openxmlformats.org/officeDocument/2006/relationships/image" Target="../media/image5.jpeg"/><Relationship Id="rId10" Type="http://schemas.openxmlformats.org/officeDocument/2006/relationships/notesSlide" Target="../notesSlides/notesSlide10.xml"/><Relationship Id="rId1" Type="http://schemas.openxmlformats.org/officeDocument/2006/relationships/tags" Target="../tags/tag206.xml"/></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18.xml"/><Relationship Id="rId5" Type="http://schemas.openxmlformats.org/officeDocument/2006/relationships/tags" Target="../tags/tag217.xml"/><Relationship Id="rId4" Type="http://schemas.openxmlformats.org/officeDocument/2006/relationships/tags" Target="../tags/tag216.xml"/><Relationship Id="rId3" Type="http://schemas.openxmlformats.org/officeDocument/2006/relationships/tags" Target="../tags/tag215.xml"/><Relationship Id="rId2" Type="http://schemas.openxmlformats.org/officeDocument/2006/relationships/tags" Target="../tags/tag214.xml"/><Relationship Id="rId1" Type="http://schemas.openxmlformats.org/officeDocument/2006/relationships/tags" Target="../tags/tag213.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5.xml"/><Relationship Id="rId3" Type="http://schemas.openxmlformats.org/officeDocument/2006/relationships/tags" Target="../tags/tag220.xml"/><Relationship Id="rId2" Type="http://schemas.openxmlformats.org/officeDocument/2006/relationships/tags" Target="../tags/tag219.xml"/><Relationship Id="rId1" Type="http://schemas.openxmlformats.org/officeDocument/2006/relationships/tags" Target="../tags/tag218.xml"/></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18.xml"/><Relationship Id="rId4" Type="http://schemas.openxmlformats.org/officeDocument/2006/relationships/tags" Target="../tags/tag224.xml"/><Relationship Id="rId3" Type="http://schemas.openxmlformats.org/officeDocument/2006/relationships/tags" Target="../tags/tag223.xml"/><Relationship Id="rId2" Type="http://schemas.openxmlformats.org/officeDocument/2006/relationships/tags" Target="../tags/tag222.xml"/><Relationship Id="rId1" Type="http://schemas.openxmlformats.org/officeDocument/2006/relationships/tags" Target="../tags/tag221.xml"/></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18.xml"/><Relationship Id="rId4" Type="http://schemas.openxmlformats.org/officeDocument/2006/relationships/tags" Target="../tags/tag228.xml"/><Relationship Id="rId3" Type="http://schemas.openxmlformats.org/officeDocument/2006/relationships/tags" Target="../tags/tag227.xml"/><Relationship Id="rId2" Type="http://schemas.openxmlformats.org/officeDocument/2006/relationships/tags" Target="../tags/tag226.xml"/><Relationship Id="rId1" Type="http://schemas.openxmlformats.org/officeDocument/2006/relationships/tags" Target="../tags/tag225.xml"/></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18.xml"/><Relationship Id="rId4" Type="http://schemas.openxmlformats.org/officeDocument/2006/relationships/tags" Target="../tags/tag231.xml"/><Relationship Id="rId3" Type="http://schemas.openxmlformats.org/officeDocument/2006/relationships/image" Target="../media/image6.jpeg"/><Relationship Id="rId2" Type="http://schemas.openxmlformats.org/officeDocument/2006/relationships/tags" Target="../tags/tag230.xml"/><Relationship Id="rId1" Type="http://schemas.openxmlformats.org/officeDocument/2006/relationships/tags" Target="../tags/tag229.xml"/></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18.xml"/><Relationship Id="rId4" Type="http://schemas.openxmlformats.org/officeDocument/2006/relationships/tags" Target="../tags/tag235.xml"/><Relationship Id="rId3" Type="http://schemas.openxmlformats.org/officeDocument/2006/relationships/tags" Target="../tags/tag234.xml"/><Relationship Id="rId2" Type="http://schemas.openxmlformats.org/officeDocument/2006/relationships/tags" Target="../tags/tag233.xml"/><Relationship Id="rId1" Type="http://schemas.openxmlformats.org/officeDocument/2006/relationships/tags" Target="../tags/tag232.xml"/></Relationships>
</file>

<file path=ppt/slides/_rels/slide2.xml.rels><?xml version="1.0" encoding="UTF-8" standalone="yes"?>
<Relationships xmlns="http://schemas.openxmlformats.org/package/2006/relationships"><Relationship Id="rId9" Type="http://schemas.openxmlformats.org/officeDocument/2006/relationships/tags" Target="../tags/tag171.xml"/><Relationship Id="rId8" Type="http://schemas.openxmlformats.org/officeDocument/2006/relationships/tags" Target="../tags/tag170.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0" Type="http://schemas.openxmlformats.org/officeDocument/2006/relationships/slideLayout" Target="../slideLayouts/slideLayout14.xml"/><Relationship Id="rId1" Type="http://schemas.openxmlformats.org/officeDocument/2006/relationships/tags" Target="../tags/tag163.xml"/></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18.xml"/><Relationship Id="rId4" Type="http://schemas.openxmlformats.org/officeDocument/2006/relationships/tags" Target="../tags/tag239.xml"/><Relationship Id="rId3" Type="http://schemas.openxmlformats.org/officeDocument/2006/relationships/tags" Target="../tags/tag238.xml"/><Relationship Id="rId2" Type="http://schemas.openxmlformats.org/officeDocument/2006/relationships/tags" Target="../tags/tag237.xml"/><Relationship Id="rId1" Type="http://schemas.openxmlformats.org/officeDocument/2006/relationships/tags" Target="../tags/tag236.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5.xml"/><Relationship Id="rId3" Type="http://schemas.openxmlformats.org/officeDocument/2006/relationships/tags" Target="../tags/tag242.xml"/><Relationship Id="rId2" Type="http://schemas.openxmlformats.org/officeDocument/2006/relationships/tags" Target="../tags/tag241.xml"/><Relationship Id="rId1" Type="http://schemas.openxmlformats.org/officeDocument/2006/relationships/tags" Target="../tags/tag240.xml"/></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18.xml"/><Relationship Id="rId4" Type="http://schemas.openxmlformats.org/officeDocument/2006/relationships/tags" Target="../tags/tag246.xml"/><Relationship Id="rId3" Type="http://schemas.openxmlformats.org/officeDocument/2006/relationships/tags" Target="../tags/tag245.xml"/><Relationship Id="rId2" Type="http://schemas.openxmlformats.org/officeDocument/2006/relationships/tags" Target="../tags/tag244.xml"/><Relationship Id="rId1" Type="http://schemas.openxmlformats.org/officeDocument/2006/relationships/tags" Target="../tags/tag243.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5.xml"/><Relationship Id="rId3" Type="http://schemas.openxmlformats.org/officeDocument/2006/relationships/tags" Target="../tags/tag249.xml"/><Relationship Id="rId2" Type="http://schemas.openxmlformats.org/officeDocument/2006/relationships/tags" Target="../tags/tag248.xml"/><Relationship Id="rId1" Type="http://schemas.openxmlformats.org/officeDocument/2006/relationships/tags" Target="../tags/tag247.xml"/></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18.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tags" Target="../tags/tag250.xml"/></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22.xml"/><Relationship Id="rId5" Type="http://schemas.openxmlformats.org/officeDocument/2006/relationships/slideLayout" Target="../slideLayouts/slideLayout1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tags" Target="../tags/tag254.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5.xml"/><Relationship Id="rId3" Type="http://schemas.openxmlformats.org/officeDocument/2006/relationships/tags" Target="../tags/tag174.xml"/><Relationship Id="rId2" Type="http://schemas.openxmlformats.org/officeDocument/2006/relationships/tags" Target="../tags/tag173.xml"/><Relationship Id="rId1" Type="http://schemas.openxmlformats.org/officeDocument/2006/relationships/tags" Target="../tags/tag172.xml"/></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18.xml"/><Relationship Id="rId4" Type="http://schemas.openxmlformats.org/officeDocument/2006/relationships/tags" Target="../tags/tag178.xml"/><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tags" Target="../tags/tag175.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8.xml"/><Relationship Id="rId3" Type="http://schemas.openxmlformats.org/officeDocument/2006/relationships/tags" Target="../tags/tag181.xml"/><Relationship Id="rId2" Type="http://schemas.openxmlformats.org/officeDocument/2006/relationships/tags" Target="../tags/tag180.xml"/><Relationship Id="rId1" Type="http://schemas.openxmlformats.org/officeDocument/2006/relationships/tags" Target="../tags/tag179.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5.xml"/><Relationship Id="rId3" Type="http://schemas.openxmlformats.org/officeDocument/2006/relationships/tags" Target="../tags/tag184.xml"/><Relationship Id="rId2" Type="http://schemas.openxmlformats.org/officeDocument/2006/relationships/tags" Target="../tags/tag183.xml"/><Relationship Id="rId1" Type="http://schemas.openxmlformats.org/officeDocument/2006/relationships/tags" Target="../tags/tag18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86.xml"/><Relationship Id="rId1" Type="http://schemas.openxmlformats.org/officeDocument/2006/relationships/tags" Target="../tags/tag185.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5.xml"/><Relationship Id="rId3" Type="http://schemas.openxmlformats.org/officeDocument/2006/relationships/tags" Target="../tags/tag189.xml"/><Relationship Id="rId2" Type="http://schemas.openxmlformats.org/officeDocument/2006/relationships/tags" Target="../tags/tag188.xml"/><Relationship Id="rId1" Type="http://schemas.openxmlformats.org/officeDocument/2006/relationships/tags" Target="../tags/tag187.xml"/></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18.xml"/><Relationship Id="rId4" Type="http://schemas.openxmlformats.org/officeDocument/2006/relationships/tags" Target="../tags/tag193.xml"/><Relationship Id="rId3" Type="http://schemas.openxmlformats.org/officeDocument/2006/relationships/tags" Target="../tags/tag192.xml"/><Relationship Id="rId2" Type="http://schemas.openxmlformats.org/officeDocument/2006/relationships/tags" Target="../tags/tag191.xml"/><Relationship Id="rId1" Type="http://schemas.openxmlformats.org/officeDocument/2006/relationships/tags" Target="../tags/tag19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p:cNvSpPr>
            <a:spLocks noGrp="1"/>
          </p:cNvSpPr>
          <p:nvPr>
            <p:ph type="ctrTitle"/>
            <p:custDataLst>
              <p:tags r:id="rId1"/>
            </p:custDataLst>
          </p:nvPr>
        </p:nvSpPr>
        <p:spPr>
          <a:xfrm>
            <a:off x="290830" y="2023110"/>
            <a:ext cx="11199495" cy="2172335"/>
          </a:xfrm>
        </p:spPr>
        <p:txBody>
          <a:bodyPr>
            <a:normAutofit fontScale="90000"/>
          </a:bodyPr>
          <a:lstStyle/>
          <a:p>
            <a:pPr algn="ctr"/>
            <a:r>
              <a:rPr lang="zh-CN" altLang="en-US"/>
              <a:t>天水市商务局</a:t>
            </a:r>
            <a:br>
              <a:rPr lang="zh-CN" altLang="en-US"/>
            </a:br>
            <a:r>
              <a:rPr lang="zh-CN" altLang="en-US"/>
              <a:t>2023年部门整体支出绩效评价报告</a:t>
            </a:r>
            <a:endParaRPr lang="zh-CN" altLang="en-US"/>
          </a:p>
        </p:txBody>
      </p:sp>
      <p:sp>
        <p:nvSpPr>
          <p:cNvPr id="6" name="公司名"/>
          <p:cNvSpPr>
            <a:spLocks noGrp="1"/>
          </p:cNvSpPr>
          <p:nvPr>
            <p:ph type="body" sz="quarter" idx="13"/>
            <p:custDataLst>
              <p:tags r:id="rId2"/>
            </p:custDataLst>
          </p:nvPr>
        </p:nvSpPr>
        <p:spPr>
          <a:xfrm>
            <a:off x="3931285" y="5251450"/>
            <a:ext cx="4131310" cy="504190"/>
          </a:xfrm>
        </p:spPr>
        <p:txBody>
          <a:bodyPr>
            <a:normAutofit/>
          </a:bodyPr>
          <a:lstStyle/>
          <a:p>
            <a:pPr algn="ctr"/>
            <a:r>
              <a:rPr lang="zh-CN" altLang="en-US" sz="2400" b="1">
                <a:solidFill>
                  <a:schemeClr val="tx1"/>
                </a:solidFill>
                <a:effectLst>
                  <a:outerShdw blurRad="38100" dist="19050" dir="2700000" algn="tl" rotWithShape="0">
                    <a:schemeClr val="dk1">
                      <a:alpha val="40000"/>
                    </a:schemeClr>
                  </a:outerShdw>
                </a:effectLst>
                <a:latin typeface="仿宋" panose="02010609060101010101" charset="-122"/>
                <a:ea typeface="仿宋" panose="02010609060101010101" charset="-122"/>
              </a:rPr>
              <a:t>甘肃金鑫通绩效评价有限公司</a:t>
            </a:r>
            <a:endParaRPr lang="zh-CN" altLang="en-US" sz="2400" b="1">
              <a:solidFill>
                <a:schemeClr val="tx1"/>
              </a:solidFill>
              <a:effectLst>
                <a:outerShdw blurRad="38100" dist="19050" dir="2700000" algn="tl" rotWithShape="0">
                  <a:schemeClr val="dk1">
                    <a:alpha val="40000"/>
                  </a:schemeClr>
                </a:outerShdw>
              </a:effectLst>
              <a:latin typeface="仿宋" panose="02010609060101010101" charset="-122"/>
              <a:ea typeface="仿宋" panose="02010609060101010101" charset="-122"/>
            </a:endParaRPr>
          </a:p>
        </p:txBody>
      </p:sp>
      <p:sp>
        <p:nvSpPr>
          <p:cNvPr id="2" name="文本框 1"/>
          <p:cNvSpPr txBox="1"/>
          <p:nvPr/>
        </p:nvSpPr>
        <p:spPr>
          <a:xfrm>
            <a:off x="8519795" y="3849370"/>
            <a:ext cx="4064000" cy="914400"/>
          </a:xfrm>
          <a:prstGeom prst="rect">
            <a:avLst/>
          </a:prstGeom>
          <a:noFill/>
        </p:spPr>
        <p:txBody>
          <a:bodyPr wrap="square" rtlCol="0">
            <a:normAutofit/>
          </a:bodyPr>
          <a:p>
            <a:pPr algn="l">
              <a:lnSpc>
                <a:spcPct val="130000"/>
              </a:lnSpc>
            </a:pPr>
            <a:endParaRPr lang="zh-CN" altLang="en-US" sz="2400" kern="100" dirty="0">
              <a:effectLst/>
              <a:latin typeface="+mn-ea"/>
              <a:cs typeface="江城圆体 400W" panose="020B0500000000000000" pitchFamily="3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圆角 14"/>
          <p:cNvSpPr/>
          <p:nvPr>
            <p:custDataLst>
              <p:tags r:id="rId1"/>
            </p:custDataLst>
          </p:nvPr>
        </p:nvSpPr>
        <p:spPr>
          <a:xfrm>
            <a:off x="204470" y="303530"/>
            <a:ext cx="10700385" cy="6339840"/>
          </a:xfrm>
          <a:prstGeom prst="roundRect">
            <a:avLst>
              <a:gd name="adj" fmla="val 9236"/>
            </a:avLst>
          </a:prstGeom>
          <a:solidFill>
            <a:schemeClr val="lt1">
              <a:lumMod val="100000"/>
            </a:schemeClr>
          </a:solidFill>
          <a:ln w="3175" cap="flat" cmpd="sng" algn="ctr">
            <a:solidFill>
              <a:schemeClr val="accent1">
                <a:lumMod val="100000"/>
                <a:alpha val="20000"/>
              </a:schemeClr>
            </a:solidFill>
            <a:prstDash val="solid"/>
            <a:round/>
            <a:headEnd type="none" w="med" len="med"/>
            <a:tailEnd type="none" w="med" len="med"/>
          </a:ln>
          <a:effectLst>
            <a:outerShdw blurRad="508000" dist="76200" dir="5399999" algn="bl" rotWithShape="0">
              <a:schemeClr val="accent1">
                <a:alpha val="20000"/>
              </a:schemeClr>
            </a:outerShdw>
          </a:effectLst>
        </p:spPr>
        <p:txBody>
          <a:bodyPr rtlCol="0" anchor="ctr"/>
          <a:lstStyle/>
          <a:p>
            <a:pPr algn="ctr"/>
            <a:endParaRPr kumimoji="1" lang="zh-CN" altLang="en-US" sz="3200">
              <a:latin typeface="+mj-ea"/>
              <a:ea typeface="+mj-ea"/>
              <a:sym typeface="微软雅黑" panose="020B0503020204020204" charset="-122"/>
            </a:endParaRPr>
          </a:p>
        </p:txBody>
      </p:sp>
      <p:sp>
        <p:nvSpPr>
          <p:cNvPr id="29" name="标题"/>
          <p:cNvSpPr txBox="1"/>
          <p:nvPr>
            <p:custDataLst>
              <p:tags r:id="rId2"/>
            </p:custDataLst>
          </p:nvPr>
        </p:nvSpPr>
        <p:spPr>
          <a:xfrm>
            <a:off x="496570" y="414020"/>
            <a:ext cx="9473565" cy="779145"/>
          </a:xfrm>
          <a:prstGeom prst="rect">
            <a:avLst/>
          </a:prstGeom>
          <a:noFill/>
        </p:spPr>
        <p:txBody>
          <a:bodyPr wrap="square" lIns="0" tIns="0" rIns="0" bIns="0" rtlCol="0" anchor="b">
            <a:normAutofit/>
          </a:bodyPr>
          <a:lstStyle>
            <a:defPPr>
              <a:defRPr lang="zh-CN"/>
            </a:defPPr>
            <a:lvl1pPr>
              <a:lnSpc>
                <a:spcPct val="131000"/>
              </a:lnSpc>
              <a:defRPr sz="3400" b="1">
                <a:solidFill>
                  <a:schemeClr val="dk1"/>
                </a:solidFill>
                <a:latin typeface="+mj-ea"/>
                <a:ea typeface="+mj-ea"/>
              </a:defRPr>
            </a:lvl1pPr>
          </a:lstStyle>
          <a:p>
            <a:endParaRPr lang="zh-CN" altLang="en-US" dirty="0"/>
          </a:p>
          <a:p>
            <a:endParaRPr lang="zh-CN" altLang="en-US" dirty="0"/>
          </a:p>
        </p:txBody>
      </p:sp>
      <p:sp>
        <p:nvSpPr>
          <p:cNvPr id="4" name="矩形 3"/>
          <p:cNvSpPr/>
          <p:nvPr>
            <p:custDataLst>
              <p:tags r:id="rId3"/>
            </p:custDataLst>
          </p:nvPr>
        </p:nvSpPr>
        <p:spPr>
          <a:xfrm>
            <a:off x="317500" y="546100"/>
            <a:ext cx="10188575" cy="5750078"/>
          </a:xfrm>
          <a:prstGeom prst="rect">
            <a:avLst/>
          </a:prstGeom>
          <a:noFill/>
        </p:spPr>
        <p:txBody>
          <a:bodyPr wrap="square" lIns="0" tIns="0" rIns="0" bIns="0" rtlCol="0" anchor="t">
            <a:noAutofit/>
          </a:bodyPr>
          <a:p>
            <a:pPr algn="ctr">
              <a:lnSpc>
                <a:spcPct val="150000"/>
              </a:lnSpc>
              <a:spcBef>
                <a:spcPct val="0"/>
              </a:spcBef>
              <a:spcAft>
                <a:spcPct val="0"/>
              </a:spcAft>
            </a:pPr>
            <a:r>
              <a:rPr lang="en-US" altLang="zh-CN" sz="2000" b="1" dirty="0">
                <a:solidFill>
                  <a:srgbClr val="000000"/>
                </a:solidFill>
                <a:latin typeface="+mn-ea"/>
                <a:cs typeface="+mn-ea"/>
                <a:sym typeface="+mn-ea"/>
              </a:rPr>
              <a:t> </a:t>
            </a:r>
            <a:r>
              <a:rPr lang="zh-CN" altLang="en-US" sz="3200" b="1" dirty="0">
                <a:solidFill>
                  <a:srgbClr val="000000"/>
                </a:solidFill>
                <a:latin typeface="+mn-ea"/>
                <a:cs typeface="+mn-ea"/>
                <a:sym typeface="+mn-ea"/>
              </a:rPr>
              <a:t>评价依据</a:t>
            </a:r>
            <a:endParaRPr lang="zh-CN" altLang="en-US" sz="2000" b="1" dirty="0">
              <a:solidFill>
                <a:srgbClr val="000000"/>
              </a:solidFill>
              <a:latin typeface="+mn-ea"/>
              <a:cs typeface="+mn-ea"/>
              <a:sym typeface="+mn-ea"/>
            </a:endParaRPr>
          </a:p>
          <a:p>
            <a:pPr algn="ctr">
              <a:lnSpc>
                <a:spcPct val="150000"/>
              </a:lnSpc>
              <a:spcBef>
                <a:spcPct val="0"/>
              </a:spcBef>
              <a:spcAft>
                <a:spcPct val="0"/>
              </a:spcAft>
            </a:pPr>
            <a:endParaRPr lang="zh-CN" altLang="en-US" sz="2000" b="1" dirty="0">
              <a:solidFill>
                <a:srgbClr val="000000"/>
              </a:solidFill>
              <a:latin typeface="+mn-ea"/>
              <a:cs typeface="+mn-ea"/>
              <a:sym typeface="+mn-ea"/>
            </a:endParaRPr>
          </a:p>
          <a:p>
            <a:pPr indent="0" fontAlgn="auto">
              <a:lnSpc>
                <a:spcPct val="10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1.《中华人民共和国预算法》；</a:t>
            </a:r>
            <a:endParaRPr sz="2000" dirty="0">
              <a:solidFill>
                <a:srgbClr val="000000"/>
              </a:solidFill>
              <a:latin typeface="+mn-ea"/>
              <a:cs typeface="+mn-ea"/>
              <a:sym typeface="+mn-ea"/>
            </a:endParaRPr>
          </a:p>
          <a:p>
            <a:pPr indent="0" fontAlgn="auto">
              <a:lnSpc>
                <a:spcPct val="10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2.《中共中央 国务院关于全面实施预算绩效管理的意见》（中发〔2018〕34号）；</a:t>
            </a:r>
            <a:endParaRPr sz="2000" dirty="0">
              <a:solidFill>
                <a:srgbClr val="000000"/>
              </a:solidFill>
              <a:latin typeface="+mn-ea"/>
              <a:cs typeface="+mn-ea"/>
              <a:sym typeface="+mn-ea"/>
            </a:endParaRPr>
          </a:p>
          <a:p>
            <a:pPr indent="0" fontAlgn="auto">
              <a:lnSpc>
                <a:spcPct val="10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3.《财政部关于印发〈预算绩效评价共性指标体系框架〉的通知》（财预〔2013〕53号）；</a:t>
            </a:r>
            <a:endParaRPr sz="2000" dirty="0">
              <a:solidFill>
                <a:srgbClr val="000000"/>
              </a:solidFill>
              <a:latin typeface="+mn-ea"/>
              <a:cs typeface="+mn-ea"/>
              <a:sym typeface="+mn-ea"/>
            </a:endParaRPr>
          </a:p>
          <a:p>
            <a:pPr indent="0" fontAlgn="auto">
              <a:lnSpc>
                <a:spcPct val="10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4.中共甘肃省委 甘肃省人民政府《关于全面实施预算绩效管理的实施意见》（甘发〔2018〕32号）；</a:t>
            </a:r>
            <a:endParaRPr sz="2000" dirty="0">
              <a:solidFill>
                <a:srgbClr val="000000"/>
              </a:solidFill>
              <a:latin typeface="+mn-ea"/>
              <a:cs typeface="+mn-ea"/>
              <a:sym typeface="+mn-ea"/>
            </a:endParaRPr>
          </a:p>
          <a:p>
            <a:pPr indent="0" fontAlgn="auto">
              <a:lnSpc>
                <a:spcPct val="10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5.甘肃省财政厅关于印发《甘肃省省级预算绩效管理办法等6个办法和规程的通知》（甘财绩〔2020〕5号）；</a:t>
            </a:r>
            <a:endParaRPr sz="2000" dirty="0">
              <a:solidFill>
                <a:srgbClr val="000000"/>
              </a:solidFill>
              <a:latin typeface="+mn-ea"/>
              <a:cs typeface="+mn-ea"/>
              <a:sym typeface="+mn-ea"/>
            </a:endParaRPr>
          </a:p>
          <a:p>
            <a:pPr indent="0" fontAlgn="auto">
              <a:lnSpc>
                <a:spcPct val="10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6.《天水市人民政府关于进一步全面推进预算绩效管理的意见》(天政发〔2018〕120号)；</a:t>
            </a:r>
            <a:endParaRPr sz="2000" dirty="0">
              <a:solidFill>
                <a:srgbClr val="000000"/>
              </a:solidFill>
              <a:latin typeface="+mn-ea"/>
              <a:cs typeface="+mn-ea"/>
              <a:sym typeface="+mn-ea"/>
            </a:endParaRPr>
          </a:p>
          <a:p>
            <a:pPr indent="0" fontAlgn="auto">
              <a:lnSpc>
                <a:spcPct val="10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7.天水市财政局《关于召开2024年财政部门评价启动对接会的通知》(天财绩〔2024〕13号)；</a:t>
            </a:r>
            <a:endParaRPr sz="2000" dirty="0">
              <a:solidFill>
                <a:srgbClr val="000000"/>
              </a:solidFill>
              <a:latin typeface="+mn-ea"/>
              <a:cs typeface="+mn-ea"/>
              <a:sym typeface="+mn-ea"/>
            </a:endParaRPr>
          </a:p>
          <a:p>
            <a:pPr indent="0" fontAlgn="auto">
              <a:lnSpc>
                <a:spcPct val="10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8.反映部门整体资金投入、拨付、监管、使用成效的相关资料；</a:t>
            </a:r>
            <a:endParaRPr sz="2000" dirty="0">
              <a:solidFill>
                <a:srgbClr val="000000"/>
              </a:solidFill>
              <a:latin typeface="+mn-ea"/>
              <a:cs typeface="+mn-ea"/>
              <a:sym typeface="+mn-ea"/>
            </a:endParaRPr>
          </a:p>
          <a:p>
            <a:pPr indent="0" fontAlgn="auto">
              <a:lnSpc>
                <a:spcPct val="10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9.评价工作组现场调研资料；</a:t>
            </a:r>
            <a:endParaRPr sz="2000" dirty="0">
              <a:solidFill>
                <a:srgbClr val="000000"/>
              </a:solidFill>
              <a:latin typeface="+mn-ea"/>
              <a:cs typeface="+mn-ea"/>
              <a:sym typeface="+mn-ea"/>
            </a:endParaRPr>
          </a:p>
          <a:p>
            <a:pPr indent="0" fontAlgn="auto">
              <a:lnSpc>
                <a:spcPct val="10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10.与评价有关的其他资料。</a:t>
            </a:r>
            <a:endParaRPr sz="2000" dirty="0">
              <a:solidFill>
                <a:srgbClr val="000000"/>
              </a:solidFill>
              <a:latin typeface="+mn-ea"/>
              <a:cs typeface="+mn-ea"/>
              <a:sym typeface="+mn-ea"/>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圆角 14"/>
          <p:cNvSpPr/>
          <p:nvPr>
            <p:custDataLst>
              <p:tags r:id="rId1"/>
            </p:custDataLst>
          </p:nvPr>
        </p:nvSpPr>
        <p:spPr>
          <a:xfrm>
            <a:off x="204470" y="303530"/>
            <a:ext cx="10216515" cy="6256020"/>
          </a:xfrm>
          <a:prstGeom prst="roundRect">
            <a:avLst>
              <a:gd name="adj" fmla="val 9236"/>
            </a:avLst>
          </a:prstGeom>
          <a:solidFill>
            <a:schemeClr val="lt1">
              <a:lumMod val="100000"/>
            </a:schemeClr>
          </a:solidFill>
          <a:ln w="3175" cap="flat" cmpd="sng" algn="ctr">
            <a:solidFill>
              <a:schemeClr val="accent1">
                <a:lumMod val="100000"/>
                <a:alpha val="20000"/>
              </a:schemeClr>
            </a:solidFill>
            <a:prstDash val="solid"/>
            <a:round/>
            <a:headEnd type="none" w="med" len="med"/>
            <a:tailEnd type="none" w="med" len="med"/>
          </a:ln>
          <a:effectLst>
            <a:outerShdw blurRad="508000" dist="76200" dir="5399999" algn="bl" rotWithShape="0">
              <a:schemeClr val="accent1">
                <a:alpha val="20000"/>
              </a:schemeClr>
            </a:outerShdw>
          </a:effectLst>
        </p:spPr>
        <p:txBody>
          <a:bodyPr rtlCol="0" anchor="ctr"/>
          <a:lstStyle/>
          <a:p>
            <a:pPr algn="ctr"/>
            <a:endParaRPr kumimoji="1" lang="zh-CN" altLang="en-US" sz="3200">
              <a:latin typeface="+mj-ea"/>
              <a:ea typeface="+mj-ea"/>
              <a:sym typeface="微软雅黑" panose="020B0503020204020204" charset="-122"/>
            </a:endParaRPr>
          </a:p>
        </p:txBody>
      </p:sp>
      <p:sp>
        <p:nvSpPr>
          <p:cNvPr id="29" name="标题"/>
          <p:cNvSpPr txBox="1"/>
          <p:nvPr>
            <p:custDataLst>
              <p:tags r:id="rId2"/>
            </p:custDataLst>
          </p:nvPr>
        </p:nvSpPr>
        <p:spPr>
          <a:xfrm>
            <a:off x="496570" y="414020"/>
            <a:ext cx="9473565" cy="779145"/>
          </a:xfrm>
          <a:prstGeom prst="rect">
            <a:avLst/>
          </a:prstGeom>
          <a:noFill/>
        </p:spPr>
        <p:txBody>
          <a:bodyPr wrap="square" lIns="0" tIns="0" rIns="0" bIns="0" rtlCol="0" anchor="b">
            <a:normAutofit/>
          </a:bodyPr>
          <a:lstStyle>
            <a:defPPr>
              <a:defRPr lang="zh-CN"/>
            </a:defPPr>
            <a:lvl1pPr>
              <a:lnSpc>
                <a:spcPct val="131000"/>
              </a:lnSpc>
              <a:defRPr sz="3400" b="1">
                <a:solidFill>
                  <a:schemeClr val="dk1"/>
                </a:solidFill>
                <a:latin typeface="+mj-ea"/>
                <a:ea typeface="+mj-ea"/>
              </a:defRPr>
            </a:lvl1pPr>
          </a:lstStyle>
          <a:p>
            <a:endParaRPr lang="zh-CN" altLang="en-US" dirty="0"/>
          </a:p>
          <a:p>
            <a:endParaRPr lang="zh-CN" altLang="en-US" dirty="0"/>
          </a:p>
        </p:txBody>
      </p:sp>
      <p:sp>
        <p:nvSpPr>
          <p:cNvPr id="4" name="矩形 3"/>
          <p:cNvSpPr/>
          <p:nvPr>
            <p:custDataLst>
              <p:tags r:id="rId3"/>
            </p:custDataLst>
          </p:nvPr>
        </p:nvSpPr>
        <p:spPr>
          <a:xfrm>
            <a:off x="317500" y="413385"/>
            <a:ext cx="9566275" cy="6229350"/>
          </a:xfrm>
          <a:prstGeom prst="rect">
            <a:avLst/>
          </a:prstGeom>
          <a:noFill/>
        </p:spPr>
        <p:txBody>
          <a:bodyPr wrap="square" lIns="0" tIns="0" rIns="0" bIns="0" rtlCol="0" anchor="t">
            <a:noAutofit/>
          </a:bodyPr>
          <a:p>
            <a:pPr algn="ctr">
              <a:lnSpc>
                <a:spcPct val="150000"/>
              </a:lnSpc>
              <a:spcBef>
                <a:spcPct val="0"/>
              </a:spcBef>
              <a:spcAft>
                <a:spcPct val="0"/>
              </a:spcAft>
            </a:pPr>
            <a:endParaRPr lang="en-US" altLang="zh-CN" sz="3200" b="1" dirty="0">
              <a:solidFill>
                <a:srgbClr val="000000"/>
              </a:solidFill>
              <a:latin typeface="+mn-ea"/>
              <a:cs typeface="+mn-ea"/>
              <a:sym typeface="+mn-ea"/>
            </a:endParaRPr>
          </a:p>
          <a:p>
            <a:pPr indent="0" algn="ctr" fontAlgn="auto">
              <a:lnSpc>
                <a:spcPct val="200000"/>
              </a:lnSpc>
              <a:spcBef>
                <a:spcPct val="0"/>
              </a:spcBef>
              <a:spcAft>
                <a:spcPct val="0"/>
              </a:spcAft>
            </a:pPr>
            <a:r>
              <a:rPr lang="en-US" altLang="zh-CN" sz="3200" b="1" dirty="0">
                <a:solidFill>
                  <a:srgbClr val="000000"/>
                </a:solidFill>
                <a:latin typeface="+mn-ea"/>
                <a:cs typeface="+mn-ea"/>
                <a:sym typeface="+mn-ea"/>
              </a:rPr>
              <a:t> </a:t>
            </a:r>
            <a:r>
              <a:rPr lang="zh-CN" altLang="en-US" sz="3200" b="1" dirty="0">
                <a:solidFill>
                  <a:srgbClr val="000000"/>
                </a:solidFill>
                <a:latin typeface="+mn-ea"/>
                <a:cs typeface="+mn-ea"/>
                <a:sym typeface="+mn-ea"/>
              </a:rPr>
              <a:t>绩效评价指标体系</a:t>
            </a:r>
            <a:endParaRPr lang="zh-CN" altLang="en-US" sz="3200" b="1" dirty="0">
              <a:solidFill>
                <a:srgbClr val="000000"/>
              </a:solidFill>
              <a:latin typeface="+mn-ea"/>
              <a:cs typeface="+mn-ea"/>
              <a:sym typeface="+mn-ea"/>
            </a:endParaRPr>
          </a:p>
          <a:p>
            <a:pPr indent="0" fontAlgn="auto">
              <a:lnSpc>
                <a:spcPct val="200000"/>
              </a:lnSpc>
              <a:spcBef>
                <a:spcPct val="0"/>
              </a:spcBef>
              <a:spcAft>
                <a:spcPct val="0"/>
              </a:spcAft>
            </a:pPr>
            <a:r>
              <a:rPr lang="en-US" sz="2000" dirty="0">
                <a:solidFill>
                  <a:srgbClr val="000000"/>
                </a:solidFill>
                <a:latin typeface="+mn-ea"/>
                <a:cs typeface="+mn-ea"/>
                <a:sym typeface="+mn-ea"/>
              </a:rPr>
              <a:t>    </a:t>
            </a:r>
            <a:r>
              <a:rPr lang="zh-CN" sz="2000" dirty="0">
                <a:solidFill>
                  <a:srgbClr val="000000"/>
                </a:solidFill>
                <a:latin typeface="+mn-ea"/>
                <a:cs typeface="+mn-ea"/>
                <a:sym typeface="+mn-ea"/>
              </a:rPr>
              <a:t>  根据部门整体支出绩效评价体系要求及市商务局部门的实际情况，设定了本次绩效评价指标体系。评价指标按层次划分，由一级、二级、三级指标构成。其中：一级指标4个、二级指标15个、三级指标32个。一级指标的权重设置：部门投入情况15%，部门管理情况30%，部门履职情况25%，部门履职效果30%。二级指标设置包括预算编制、目标设定、预算配置、预算管理、项目管理、资产管理、制度管理、绩效管理、职责履行、履职效益等方面。</a:t>
            </a:r>
            <a:endParaRPr sz="2000" dirty="0">
              <a:solidFill>
                <a:srgbClr val="000000"/>
              </a:solidFill>
              <a:latin typeface="+mn-ea"/>
              <a:cs typeface="+mn-ea"/>
              <a:sym typeface="+mn-ea"/>
            </a:endParaRPr>
          </a:p>
          <a:p>
            <a:pPr algn="ctr" fontAlgn="auto">
              <a:lnSpc>
                <a:spcPct val="150000"/>
              </a:lnSpc>
              <a:buClrTx/>
              <a:buSzTx/>
              <a:buFontTx/>
            </a:pPr>
            <a:endParaRPr lang="zh-CN" sz="2000" dirty="0">
              <a:solidFill>
                <a:srgbClr val="000000"/>
              </a:solidFill>
              <a:latin typeface="+mn-ea"/>
              <a:cs typeface="+mn-ea"/>
              <a:sym typeface="+mn-ea"/>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圆角 14"/>
          <p:cNvSpPr/>
          <p:nvPr>
            <p:custDataLst>
              <p:tags r:id="rId1"/>
            </p:custDataLst>
          </p:nvPr>
        </p:nvSpPr>
        <p:spPr>
          <a:xfrm>
            <a:off x="187960" y="532130"/>
            <a:ext cx="10027285" cy="6024880"/>
          </a:xfrm>
          <a:prstGeom prst="roundRect">
            <a:avLst>
              <a:gd name="adj" fmla="val 9236"/>
            </a:avLst>
          </a:prstGeom>
          <a:solidFill>
            <a:schemeClr val="lt1">
              <a:lumMod val="100000"/>
            </a:schemeClr>
          </a:solidFill>
          <a:ln w="3175" cap="flat" cmpd="sng" algn="ctr">
            <a:solidFill>
              <a:schemeClr val="accent1">
                <a:lumMod val="100000"/>
                <a:alpha val="20000"/>
              </a:schemeClr>
            </a:solidFill>
            <a:prstDash val="solid"/>
            <a:round/>
            <a:headEnd type="none" w="med" len="med"/>
            <a:tailEnd type="none" w="med" len="med"/>
          </a:ln>
          <a:effectLst>
            <a:outerShdw blurRad="508000" dist="76200" dir="5399999" algn="bl" rotWithShape="0">
              <a:schemeClr val="accent1">
                <a:alpha val="20000"/>
              </a:schemeClr>
            </a:outerShdw>
          </a:effectLst>
        </p:spPr>
        <p:txBody>
          <a:bodyPr rtlCol="0" anchor="ctr"/>
          <a:lstStyle/>
          <a:p>
            <a:pPr algn="ctr"/>
            <a:endParaRPr kumimoji="1" lang="zh-CN" altLang="en-US" sz="3200">
              <a:latin typeface="+mj-ea"/>
              <a:ea typeface="+mj-ea"/>
              <a:sym typeface="微软雅黑" panose="020B0503020204020204" charset="-122"/>
            </a:endParaRPr>
          </a:p>
        </p:txBody>
      </p:sp>
      <p:sp>
        <p:nvSpPr>
          <p:cNvPr id="29" name="标题"/>
          <p:cNvSpPr txBox="1"/>
          <p:nvPr>
            <p:custDataLst>
              <p:tags r:id="rId2"/>
            </p:custDataLst>
          </p:nvPr>
        </p:nvSpPr>
        <p:spPr>
          <a:xfrm>
            <a:off x="496570" y="414020"/>
            <a:ext cx="9473565" cy="779145"/>
          </a:xfrm>
          <a:prstGeom prst="rect">
            <a:avLst/>
          </a:prstGeom>
          <a:noFill/>
        </p:spPr>
        <p:txBody>
          <a:bodyPr wrap="square" lIns="0" tIns="0" rIns="0" bIns="0" rtlCol="0" anchor="b">
            <a:normAutofit/>
          </a:bodyPr>
          <a:lstStyle>
            <a:defPPr>
              <a:defRPr lang="zh-CN"/>
            </a:defPPr>
            <a:lvl1pPr>
              <a:lnSpc>
                <a:spcPct val="131000"/>
              </a:lnSpc>
              <a:defRPr sz="3400" b="1">
                <a:solidFill>
                  <a:schemeClr val="dk1"/>
                </a:solidFill>
                <a:latin typeface="+mj-ea"/>
                <a:ea typeface="+mj-ea"/>
              </a:defRPr>
            </a:lvl1pPr>
          </a:lstStyle>
          <a:p>
            <a:endParaRPr lang="zh-CN" altLang="en-US" dirty="0"/>
          </a:p>
          <a:p>
            <a:endParaRPr lang="zh-CN" altLang="en-US" dirty="0"/>
          </a:p>
        </p:txBody>
      </p:sp>
      <p:sp>
        <p:nvSpPr>
          <p:cNvPr id="4" name="矩形 3"/>
          <p:cNvSpPr/>
          <p:nvPr>
            <p:custDataLst>
              <p:tags r:id="rId3"/>
            </p:custDataLst>
          </p:nvPr>
        </p:nvSpPr>
        <p:spPr>
          <a:xfrm>
            <a:off x="317500" y="665166"/>
            <a:ext cx="9566910" cy="5725788"/>
          </a:xfrm>
          <a:prstGeom prst="rect">
            <a:avLst/>
          </a:prstGeom>
          <a:noFill/>
        </p:spPr>
        <p:txBody>
          <a:bodyPr wrap="square" lIns="0" tIns="0" rIns="0" bIns="0" rtlCol="0" anchor="t">
            <a:noAutofit/>
          </a:bodyPr>
          <a:p>
            <a:pPr algn="ctr" fontAlgn="auto">
              <a:lnSpc>
                <a:spcPct val="150000"/>
              </a:lnSpc>
              <a:buClrTx/>
              <a:buSzTx/>
              <a:buFontTx/>
            </a:pPr>
            <a:r>
              <a:rPr lang="en-US" altLang="zh-CN" sz="3200" b="1" dirty="0">
                <a:solidFill>
                  <a:srgbClr val="000000"/>
                </a:solidFill>
                <a:latin typeface="+mn-ea"/>
                <a:cs typeface="+mn-ea"/>
                <a:sym typeface="+mn-ea"/>
              </a:rPr>
              <a:t>评价办法</a:t>
            </a:r>
            <a:endParaRPr lang="en-US" altLang="zh-CN" sz="3200" b="1" dirty="0">
              <a:solidFill>
                <a:srgbClr val="000000"/>
              </a:solidFill>
              <a:latin typeface="+mn-ea"/>
              <a:cs typeface="+mn-ea"/>
              <a:sym typeface="+mn-ea"/>
            </a:endParaRPr>
          </a:p>
          <a:p>
            <a:pPr indent="0" algn="l" fontAlgn="auto">
              <a:lnSpc>
                <a:spcPct val="150000"/>
              </a:lnSpc>
              <a:buClrTx/>
              <a:buSzTx/>
              <a:buFontTx/>
            </a:pPr>
            <a:r>
              <a:rPr lang="en-US" altLang="zh-CN" sz="2000" b="1" dirty="0">
                <a:solidFill>
                  <a:srgbClr val="000000"/>
                </a:solidFill>
                <a:latin typeface="+mn-ea"/>
                <a:cs typeface="+mn-ea"/>
                <a:sym typeface="+mn-ea"/>
              </a:rPr>
              <a:t>     </a:t>
            </a:r>
            <a:r>
              <a:rPr lang="zh-CN" sz="2000" dirty="0">
                <a:solidFill>
                  <a:srgbClr val="000000"/>
                </a:solidFill>
                <a:latin typeface="+mn-ea"/>
                <a:cs typeface="+mn-ea"/>
                <a:sym typeface="+mn-ea"/>
              </a:rPr>
              <a:t>目标比较法。目标比较法主要用于考核项目绩效目标的实现程度。通过将天水市商务局部门整体支出的计划目标任务和实际实施情况进行对比，在此基础上采取定量分析与定性分析相结合的方法，依据分析结果进行绩效评价。</a:t>
            </a:r>
            <a:endParaRPr lang="zh-CN" sz="2000" dirty="0">
              <a:solidFill>
                <a:srgbClr val="000000"/>
              </a:solidFill>
              <a:latin typeface="+mn-ea"/>
              <a:cs typeface="+mn-ea"/>
              <a:sym typeface="+mn-ea"/>
            </a:endParaRPr>
          </a:p>
          <a:p>
            <a:pPr indent="0" algn="l" fontAlgn="auto">
              <a:lnSpc>
                <a:spcPct val="150000"/>
              </a:lnSpc>
              <a:buClrTx/>
              <a:buSzTx/>
              <a:buFontTx/>
            </a:pPr>
            <a:r>
              <a:rPr lang="zh-CN" sz="2000" dirty="0">
                <a:solidFill>
                  <a:srgbClr val="000000"/>
                </a:solidFill>
                <a:latin typeface="+mn-ea"/>
                <a:cs typeface="+mn-ea"/>
                <a:sym typeface="+mn-ea"/>
              </a:rPr>
              <a:t>     公众评判法。通过实地调研，结合所设计的满意度调查问卷，对受益群众开展问卷调查工作，了解天水市商务局部门整体支出实施效益情况。</a:t>
            </a:r>
            <a:endParaRPr lang="zh-CN" sz="2000" dirty="0">
              <a:solidFill>
                <a:srgbClr val="000000"/>
              </a:solidFill>
              <a:latin typeface="+mn-ea"/>
              <a:cs typeface="+mn-ea"/>
              <a:sym typeface="+mn-ea"/>
            </a:endParaRPr>
          </a:p>
          <a:p>
            <a:pPr indent="0" algn="l" fontAlgn="auto">
              <a:lnSpc>
                <a:spcPct val="150000"/>
              </a:lnSpc>
              <a:buClrTx/>
              <a:buSzTx/>
              <a:buFontTx/>
            </a:pPr>
            <a:r>
              <a:rPr lang="zh-CN" sz="2000" dirty="0">
                <a:solidFill>
                  <a:srgbClr val="000000"/>
                </a:solidFill>
                <a:latin typeface="+mn-ea"/>
                <a:cs typeface="+mn-ea"/>
                <a:sym typeface="+mn-ea"/>
              </a:rPr>
              <a:t>     成本效益分析法。通过实地调研、查阅资料及问卷调查对天水市商务局部门整体支出的投入与产出、效益进行关联性分析。</a:t>
            </a:r>
            <a:endParaRPr lang="zh-CN" sz="2000" dirty="0">
              <a:solidFill>
                <a:srgbClr val="000000"/>
              </a:solidFill>
              <a:latin typeface="+mn-ea"/>
              <a:cs typeface="+mn-ea"/>
              <a:sym typeface="+mn-ea"/>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data/temp/7a6d2a53-701a-11ef-b598-0eb195f06295.jpg@base@tag=imgScale&amp;m=1&amp;w=2527&amp;h=1904&amp;q=957a6d2a53-701a-11ef-b598-0eb195f06295"/>
          <p:cNvPicPr>
            <a:picLocks noChangeAspect="1"/>
          </p:cNvPicPr>
          <p:nvPr>
            <p:custDataLst>
              <p:tags r:id="rId1"/>
            </p:custDataLst>
          </p:nvPr>
        </p:nvPicPr>
        <p:blipFill>
          <a:blip r:embed="rId2"/>
          <a:srcRect l="11535"/>
          <a:stretch>
            <a:fillRect/>
          </a:stretch>
        </p:blipFill>
        <p:spPr>
          <a:xfrm>
            <a:off x="3101967" y="0"/>
            <a:ext cx="9103037" cy="6858001"/>
          </a:xfrm>
          <a:custGeom>
            <a:avLst/>
            <a:gdLst>
              <a:gd name="connsiteX0" fmla="*/ 4011526 w 9103037"/>
              <a:gd name="connsiteY0" fmla="*/ 0 h 6858001"/>
              <a:gd name="connsiteX1" fmla="*/ 6557281 w 9103037"/>
              <a:gd name="connsiteY1" fmla="*/ 0 h 6858001"/>
              <a:gd name="connsiteX2" fmla="*/ 9103037 w 9103037"/>
              <a:gd name="connsiteY2" fmla="*/ 2545756 h 6858001"/>
              <a:gd name="connsiteX3" fmla="*/ 9103037 w 9103037"/>
              <a:gd name="connsiteY3" fmla="*/ 5091511 h 6858001"/>
              <a:gd name="connsiteX4" fmla="*/ 9090033 w 9103037"/>
              <a:gd name="connsiteY4" fmla="*/ 5078507 h 6858001"/>
              <a:gd name="connsiteX5" fmla="*/ 9090033 w 9103037"/>
              <a:gd name="connsiteY5" fmla="*/ 6858001 h 6858001"/>
              <a:gd name="connsiteX6" fmla="*/ 6780622 w 9103037"/>
              <a:gd name="connsiteY6" fmla="*/ 6858001 h 6858001"/>
              <a:gd name="connsiteX7" fmla="*/ 0 w 9103037"/>
              <a:gd name="connsiteY7" fmla="*/ 28032 h 6858001"/>
              <a:gd name="connsiteX8" fmla="*/ 0 w 9103037"/>
              <a:gd name="connsiteY8" fmla="*/ 2 h 6858001"/>
              <a:gd name="connsiteX9" fmla="*/ 4011528 w 9103037"/>
              <a:gd name="connsiteY9" fmla="*/ 2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03037" h="6858001">
                <a:moveTo>
                  <a:pt x="4011526" y="0"/>
                </a:moveTo>
                <a:lnTo>
                  <a:pt x="6557281" y="0"/>
                </a:lnTo>
                <a:lnTo>
                  <a:pt x="9103037" y="2545756"/>
                </a:lnTo>
                <a:lnTo>
                  <a:pt x="9103037" y="5091511"/>
                </a:lnTo>
                <a:lnTo>
                  <a:pt x="9090033" y="5078507"/>
                </a:lnTo>
                <a:lnTo>
                  <a:pt x="9090033" y="6858001"/>
                </a:lnTo>
                <a:lnTo>
                  <a:pt x="6780622" y="6858001"/>
                </a:lnTo>
                <a:lnTo>
                  <a:pt x="0" y="28032"/>
                </a:lnTo>
                <a:lnTo>
                  <a:pt x="0" y="2"/>
                </a:lnTo>
                <a:lnTo>
                  <a:pt x="4011528" y="2"/>
                </a:lnTo>
                <a:close/>
              </a:path>
            </a:pathLst>
          </a:custGeom>
          <a:ln w="9525" cap="flat" cmpd="sng" algn="ctr">
            <a:solidFill>
              <a:schemeClr val="dk1">
                <a:lumMod val="40000"/>
                <a:lumOff val="60000"/>
                <a:alpha val="50000"/>
              </a:schemeClr>
            </a:solidFill>
            <a:prstDash val="solid"/>
            <a:round/>
            <a:headEnd type="none" w="med" len="med"/>
            <a:tailEnd type="none" w="med" len="med"/>
          </a:ln>
        </p:spPr>
      </p:pic>
      <p:sp>
        <p:nvSpPr>
          <p:cNvPr id="6" name="标题 5"/>
          <p:cNvSpPr>
            <a:spLocks noGrp="1"/>
          </p:cNvSpPr>
          <p:nvPr>
            <p:ph type="title"/>
            <p:custDataLst>
              <p:tags r:id="rId3"/>
            </p:custDataLst>
          </p:nvPr>
        </p:nvSpPr>
        <p:spPr>
          <a:xfrm>
            <a:off x="691515" y="2470785"/>
            <a:ext cx="6302375" cy="958850"/>
          </a:xfrm>
        </p:spPr>
        <p:txBody>
          <a:bodyPr wrap="square" lIns="0" tIns="0" rIns="0" bIns="0" anchor="b" anchorCtr="0">
            <a:noAutofit/>
          </a:bodyPr>
          <a:lstStyle/>
          <a:p>
            <a:pPr algn="ctr"/>
            <a:r>
              <a:rPr lang="zh-CN" altLang="en-US" sz="7200" spc="150">
                <a:solidFill>
                  <a:schemeClr val="accent1"/>
                </a:solidFill>
                <a:uFillTx/>
                <a:latin typeface="+mn-lt"/>
                <a:ea typeface="+mn-ea"/>
                <a:cs typeface="+mn-cs"/>
              </a:rPr>
              <a:t>04</a:t>
            </a:r>
            <a:br>
              <a:rPr lang="zh-CN" altLang="en-US" sz="7200" spc="150">
                <a:solidFill>
                  <a:schemeClr val="accent1"/>
                </a:solidFill>
                <a:uFillTx/>
                <a:latin typeface="+mn-lt"/>
                <a:ea typeface="+mn-ea"/>
                <a:cs typeface="+mn-cs"/>
              </a:rPr>
            </a:br>
            <a:r>
              <a:rPr lang="zh-CN" altLang="en-US" sz="4800"/>
              <a:t>评价结论</a:t>
            </a:r>
            <a:endParaRPr lang="zh-CN" altLang="en-US" sz="4000" dirty="0"/>
          </a:p>
        </p:txBody>
      </p:sp>
      <p:sp>
        <p:nvSpPr>
          <p:cNvPr id="34" name="任意多边形: 形状 33"/>
          <p:cNvSpPr/>
          <p:nvPr>
            <p:custDataLst>
              <p:tags r:id="rId4"/>
            </p:custDataLst>
          </p:nvPr>
        </p:nvSpPr>
        <p:spPr>
          <a:xfrm>
            <a:off x="10491922" y="1"/>
            <a:ext cx="1700079" cy="1686223"/>
          </a:xfrm>
          <a:custGeom>
            <a:avLst/>
            <a:gdLst>
              <a:gd name="connsiteX0" fmla="*/ 0 w 1700079"/>
              <a:gd name="connsiteY0" fmla="*/ 0 h 1686223"/>
              <a:gd name="connsiteX1" fmla="*/ 1700079 w 1700079"/>
              <a:gd name="connsiteY1" fmla="*/ 0 h 1686223"/>
              <a:gd name="connsiteX2" fmla="*/ 1700079 w 1700079"/>
              <a:gd name="connsiteY2" fmla="*/ 1686223 h 1686223"/>
              <a:gd name="connsiteX3" fmla="*/ 0 w 1700079"/>
              <a:gd name="connsiteY3" fmla="*/ 0 h 1686223"/>
            </a:gdLst>
            <a:ahLst/>
            <a:cxnLst>
              <a:cxn ang="0">
                <a:pos x="connsiteX0" y="connsiteY0"/>
              </a:cxn>
              <a:cxn ang="0">
                <a:pos x="connsiteX1" y="connsiteY1"/>
              </a:cxn>
              <a:cxn ang="0">
                <a:pos x="connsiteX2" y="connsiteY2"/>
              </a:cxn>
              <a:cxn ang="0">
                <a:pos x="connsiteX3" y="connsiteY3"/>
              </a:cxn>
            </a:cxnLst>
            <a:rect l="l" t="t" r="r" b="b"/>
            <a:pathLst>
              <a:path w="1700079" h="1686223">
                <a:moveTo>
                  <a:pt x="0" y="0"/>
                </a:moveTo>
                <a:lnTo>
                  <a:pt x="1700079" y="0"/>
                </a:lnTo>
                <a:lnTo>
                  <a:pt x="1700079" y="1686223"/>
                </a:lnTo>
                <a:lnTo>
                  <a:pt x="0"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6" name="任意多边形: 形状 45"/>
          <p:cNvSpPr/>
          <p:nvPr>
            <p:custDataLst>
              <p:tags r:id="rId5"/>
            </p:custDataLst>
          </p:nvPr>
        </p:nvSpPr>
        <p:spPr>
          <a:xfrm>
            <a:off x="3037249" y="0"/>
            <a:ext cx="3019810" cy="1930400"/>
          </a:xfrm>
          <a:custGeom>
            <a:avLst/>
            <a:gdLst>
              <a:gd name="connsiteX0" fmla="*/ 0 w 3019810"/>
              <a:gd name="connsiteY0" fmla="*/ 0 h 1930400"/>
              <a:gd name="connsiteX1" fmla="*/ 1073548 w 3019810"/>
              <a:gd name="connsiteY1" fmla="*/ 0 h 1930400"/>
              <a:gd name="connsiteX2" fmla="*/ 3019810 w 3019810"/>
              <a:gd name="connsiteY2" fmla="*/ 1930400 h 1930400"/>
              <a:gd name="connsiteX3" fmla="*/ 1946262 w 3019810"/>
              <a:gd name="connsiteY3" fmla="*/ 1930400 h 1930400"/>
              <a:gd name="connsiteX4" fmla="*/ 0 w 3019810"/>
              <a:gd name="connsiteY4" fmla="*/ 0 h 193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9810" h="1930400">
                <a:moveTo>
                  <a:pt x="0" y="0"/>
                </a:moveTo>
                <a:lnTo>
                  <a:pt x="1073548" y="0"/>
                </a:lnTo>
                <a:lnTo>
                  <a:pt x="3019810" y="1930400"/>
                </a:lnTo>
                <a:lnTo>
                  <a:pt x="1946262" y="1930400"/>
                </a:lnTo>
                <a:lnTo>
                  <a:pt x="0"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1" name="任意多边形: 形状 50"/>
          <p:cNvSpPr/>
          <p:nvPr>
            <p:custDataLst>
              <p:tags r:id="rId6"/>
            </p:custDataLst>
          </p:nvPr>
        </p:nvSpPr>
        <p:spPr>
          <a:xfrm>
            <a:off x="8060649" y="5588001"/>
            <a:ext cx="2353980" cy="1269999"/>
          </a:xfrm>
          <a:custGeom>
            <a:avLst/>
            <a:gdLst>
              <a:gd name="connsiteX0" fmla="*/ 0 w 2353980"/>
              <a:gd name="connsiteY0" fmla="*/ 0 h 1269999"/>
              <a:gd name="connsiteX1" fmla="*/ 1073545 w 2353980"/>
              <a:gd name="connsiteY1" fmla="*/ 0 h 1269999"/>
              <a:gd name="connsiteX2" fmla="*/ 2353980 w 2353980"/>
              <a:gd name="connsiteY2" fmla="*/ 1269999 h 1269999"/>
              <a:gd name="connsiteX3" fmla="*/ 1280434 w 2353980"/>
              <a:gd name="connsiteY3" fmla="*/ 1269999 h 1269999"/>
              <a:gd name="connsiteX4" fmla="*/ 0 w 2353980"/>
              <a:gd name="connsiteY4" fmla="*/ 0 h 1269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3980" h="1269999">
                <a:moveTo>
                  <a:pt x="0" y="0"/>
                </a:moveTo>
                <a:lnTo>
                  <a:pt x="1073545" y="0"/>
                </a:lnTo>
                <a:lnTo>
                  <a:pt x="2353980" y="1269999"/>
                </a:lnTo>
                <a:lnTo>
                  <a:pt x="1280434" y="1269999"/>
                </a:lnTo>
                <a:lnTo>
                  <a:pt x="0"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10" name="直接连接符 9"/>
          <p:cNvCxnSpPr/>
          <p:nvPr>
            <p:custDataLst>
              <p:tags r:id="rId7"/>
            </p:custDataLst>
          </p:nvPr>
        </p:nvCxnSpPr>
        <p:spPr>
          <a:xfrm>
            <a:off x="691554" y="3706354"/>
            <a:ext cx="6487795" cy="26035"/>
          </a:xfrm>
          <a:prstGeom prst="line">
            <a:avLst/>
          </a:prstGeom>
          <a:ln w="12700">
            <a:solidFill>
              <a:schemeClr val="accent1">
                <a:alpha val="75000"/>
              </a:schemeClr>
            </a:solidFill>
          </a:ln>
        </p:spPr>
        <p:style>
          <a:lnRef idx="2">
            <a:schemeClr val="accent1"/>
          </a:lnRef>
          <a:fillRef idx="0">
            <a:srgbClr val="FFFFFF"/>
          </a:fillRef>
          <a:effectRef idx="0">
            <a:srgbClr val="FFFFFF"/>
          </a:effectRef>
          <a:fontRef idx="minor">
            <a:schemeClr val="tx1"/>
          </a:fontRef>
        </p:style>
      </p:cxnSp>
    </p:spTree>
    <p:custDataLst>
      <p:tags r:id="rId8"/>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圆角 14"/>
          <p:cNvSpPr/>
          <p:nvPr>
            <p:custDataLst>
              <p:tags r:id="rId1"/>
            </p:custDataLst>
          </p:nvPr>
        </p:nvSpPr>
        <p:spPr>
          <a:xfrm>
            <a:off x="149860" y="173990"/>
            <a:ext cx="10700385" cy="6339840"/>
          </a:xfrm>
          <a:prstGeom prst="roundRect">
            <a:avLst>
              <a:gd name="adj" fmla="val 9236"/>
            </a:avLst>
          </a:prstGeom>
          <a:solidFill>
            <a:schemeClr val="lt1">
              <a:lumMod val="100000"/>
            </a:schemeClr>
          </a:solidFill>
          <a:ln w="3175" cap="flat" cmpd="sng" algn="ctr">
            <a:solidFill>
              <a:schemeClr val="accent1">
                <a:lumMod val="100000"/>
                <a:alpha val="20000"/>
              </a:schemeClr>
            </a:solidFill>
            <a:prstDash val="solid"/>
            <a:round/>
            <a:headEnd type="none" w="med" len="med"/>
            <a:tailEnd type="none" w="med" len="med"/>
          </a:ln>
          <a:effectLst>
            <a:outerShdw blurRad="508000" dist="76200" dir="5399999" algn="bl" rotWithShape="0">
              <a:schemeClr val="accent1">
                <a:alpha val="20000"/>
              </a:schemeClr>
            </a:outerShdw>
          </a:effectLst>
        </p:spPr>
        <p:txBody>
          <a:bodyPr rtlCol="0" anchor="ctr"/>
          <a:lstStyle/>
          <a:p>
            <a:pPr algn="ctr"/>
            <a:endParaRPr kumimoji="1" lang="zh-CN" altLang="en-US" sz="3200">
              <a:latin typeface="+mj-ea"/>
              <a:ea typeface="+mj-ea"/>
              <a:sym typeface="微软雅黑" panose="020B0503020204020204" charset="-122"/>
            </a:endParaRPr>
          </a:p>
        </p:txBody>
      </p:sp>
      <p:sp>
        <p:nvSpPr>
          <p:cNvPr id="29" name="标题"/>
          <p:cNvSpPr txBox="1"/>
          <p:nvPr>
            <p:custDataLst>
              <p:tags r:id="rId2"/>
            </p:custDataLst>
          </p:nvPr>
        </p:nvSpPr>
        <p:spPr>
          <a:xfrm>
            <a:off x="496570" y="414020"/>
            <a:ext cx="9473565" cy="779145"/>
          </a:xfrm>
          <a:prstGeom prst="rect">
            <a:avLst/>
          </a:prstGeom>
          <a:noFill/>
        </p:spPr>
        <p:txBody>
          <a:bodyPr wrap="square" lIns="0" tIns="0" rIns="0" bIns="0" rtlCol="0" anchor="b">
            <a:normAutofit/>
          </a:bodyPr>
          <a:lstStyle>
            <a:defPPr>
              <a:defRPr lang="zh-CN"/>
            </a:defPPr>
            <a:lvl1pPr>
              <a:lnSpc>
                <a:spcPct val="131000"/>
              </a:lnSpc>
              <a:defRPr sz="3400" b="1">
                <a:solidFill>
                  <a:schemeClr val="dk1"/>
                </a:solidFill>
                <a:latin typeface="+mj-ea"/>
                <a:ea typeface="+mj-ea"/>
              </a:defRPr>
            </a:lvl1pPr>
          </a:lstStyle>
          <a:p>
            <a:endParaRPr lang="zh-CN" altLang="en-US" dirty="0"/>
          </a:p>
          <a:p>
            <a:endParaRPr lang="zh-CN" altLang="en-US" dirty="0"/>
          </a:p>
        </p:txBody>
      </p:sp>
      <p:sp>
        <p:nvSpPr>
          <p:cNvPr id="4" name="矩形 3"/>
          <p:cNvSpPr/>
          <p:nvPr>
            <p:custDataLst>
              <p:tags r:id="rId3"/>
            </p:custDataLst>
          </p:nvPr>
        </p:nvSpPr>
        <p:spPr>
          <a:xfrm>
            <a:off x="317500" y="546100"/>
            <a:ext cx="10365740" cy="5595620"/>
          </a:xfrm>
          <a:prstGeom prst="rect">
            <a:avLst/>
          </a:prstGeom>
          <a:noFill/>
        </p:spPr>
        <p:txBody>
          <a:bodyPr wrap="square" lIns="0" tIns="0" rIns="0" bIns="0" rtlCol="0" anchor="t">
            <a:noAutofit/>
          </a:bodyPr>
          <a:p>
            <a:pPr algn="ctr">
              <a:lnSpc>
                <a:spcPct val="150000"/>
              </a:lnSpc>
              <a:spcBef>
                <a:spcPct val="0"/>
              </a:spcBef>
              <a:spcAft>
                <a:spcPct val="0"/>
              </a:spcAft>
            </a:pPr>
            <a:r>
              <a:rPr lang="zh-CN" altLang="en-US" sz="3200" b="1" dirty="0">
                <a:solidFill>
                  <a:srgbClr val="000000"/>
                </a:solidFill>
                <a:latin typeface="+mn-ea"/>
                <a:cs typeface="+mn-ea"/>
                <a:sym typeface="+mn-ea"/>
              </a:rPr>
              <a:t>评价结论</a:t>
            </a:r>
            <a:endParaRPr lang="zh-CN" altLang="en-US" sz="3200" b="1" dirty="0">
              <a:solidFill>
                <a:srgbClr val="000000"/>
              </a:solidFill>
              <a:latin typeface="+mn-ea"/>
              <a:cs typeface="+mn-ea"/>
              <a:sym typeface="+mn-ea"/>
            </a:endParaRPr>
          </a:p>
          <a:p>
            <a:pPr algn="l">
              <a:lnSpc>
                <a:spcPct val="150000"/>
              </a:lnSpc>
              <a:spcBef>
                <a:spcPct val="0"/>
              </a:spcBef>
              <a:spcAft>
                <a:spcPct val="0"/>
              </a:spcAft>
            </a:pPr>
            <a:r>
              <a:rPr lang="en-US" altLang="zh-CN" sz="2000" b="1" dirty="0">
                <a:solidFill>
                  <a:srgbClr val="000000"/>
                </a:solidFill>
                <a:latin typeface="仿宋" panose="02010609060101010101" charset="-122"/>
                <a:ea typeface="仿宋" panose="02010609060101010101" charset="-122"/>
                <a:cs typeface="仿宋" panose="02010609060101010101" charset="-122"/>
                <a:sym typeface="+mn-ea"/>
              </a:rPr>
              <a:t>    </a:t>
            </a:r>
            <a:r>
              <a:rPr lang="zh-CN" altLang="en-US" sz="2000" b="1" dirty="0">
                <a:solidFill>
                  <a:srgbClr val="000000"/>
                </a:solidFill>
                <a:latin typeface="仿宋" panose="02010609060101010101" charset="-122"/>
                <a:ea typeface="仿宋" panose="02010609060101010101" charset="-122"/>
                <a:cs typeface="仿宋" panose="02010609060101010101" charset="-122"/>
                <a:sym typeface="+mn-ea"/>
              </a:rPr>
              <a:t>根据天水市商务局部门整体支出绩效管理总体表现、部门整体绩效及主要问题的分析，天水市商务局在2023年度部门整体支出绩效评价的总得分85.87分，绩效等级为“良”。</a:t>
            </a:r>
            <a:endParaRPr lang="zh-CN" altLang="en-US" sz="2000" b="1" dirty="0">
              <a:solidFill>
                <a:srgbClr val="000000"/>
              </a:solidFill>
              <a:latin typeface="仿宋" panose="02010609060101010101" charset="-122"/>
              <a:ea typeface="仿宋" panose="02010609060101010101" charset="-122"/>
              <a:cs typeface="仿宋" panose="02010609060101010101" charset="-122"/>
              <a:sym typeface="+mn-ea"/>
            </a:endParaRPr>
          </a:p>
          <a:p>
            <a:pPr algn="l">
              <a:lnSpc>
                <a:spcPct val="150000"/>
              </a:lnSpc>
              <a:spcBef>
                <a:spcPct val="0"/>
              </a:spcBef>
              <a:spcAft>
                <a:spcPct val="0"/>
              </a:spcAft>
            </a:pPr>
            <a:endParaRPr lang="zh-CN" altLang="en-US" sz="2000" b="1" dirty="0">
              <a:solidFill>
                <a:srgbClr val="000000"/>
              </a:solidFill>
              <a:latin typeface="+mn-ea"/>
              <a:cs typeface="+mn-ea"/>
              <a:sym typeface="+mn-ea"/>
            </a:endParaRPr>
          </a:p>
          <a:p>
            <a:pPr indent="0" fontAlgn="auto">
              <a:lnSpc>
                <a:spcPct val="100000"/>
              </a:lnSpc>
              <a:spcBef>
                <a:spcPct val="0"/>
              </a:spcBef>
              <a:spcAft>
                <a:spcPct val="0"/>
              </a:spcAft>
            </a:pPr>
            <a:endParaRPr sz="2000" dirty="0">
              <a:solidFill>
                <a:srgbClr val="000000"/>
              </a:solidFill>
              <a:latin typeface="+mn-ea"/>
              <a:cs typeface="+mn-ea"/>
              <a:sym typeface="+mn-ea"/>
            </a:endParaRPr>
          </a:p>
        </p:txBody>
      </p:sp>
      <p:graphicFrame>
        <p:nvGraphicFramePr>
          <p:cNvPr id="3" name="表格 2"/>
          <p:cNvGraphicFramePr/>
          <p:nvPr>
            <p:custDataLst>
              <p:tags r:id="rId4"/>
            </p:custDataLst>
          </p:nvPr>
        </p:nvGraphicFramePr>
        <p:xfrm>
          <a:off x="680720" y="2291080"/>
          <a:ext cx="9517380" cy="3680460"/>
        </p:xfrm>
        <a:graphic>
          <a:graphicData uri="http://schemas.openxmlformats.org/drawingml/2006/table">
            <a:tbl>
              <a:tblPr/>
              <a:tblGrid>
                <a:gridCol w="3383280"/>
                <a:gridCol w="2059940"/>
                <a:gridCol w="2114550"/>
                <a:gridCol w="1959610"/>
              </a:tblGrid>
              <a:tr h="525780">
                <a:tc>
                  <a:txBody>
                    <a:bodyPr/>
                    <a:p>
                      <a:pPr marL="68580" indent="0" algn="ctr">
                        <a:spcBef>
                          <a:spcPct val="0"/>
                        </a:spcBef>
                        <a:spcAft>
                          <a:spcPct val="0"/>
                        </a:spcAft>
                      </a:pPr>
                      <a:r>
                        <a:rPr lang="zh-CN" sz="2400" b="0">
                          <a:solidFill>
                            <a:srgbClr val="000000"/>
                          </a:solidFill>
                          <a:latin typeface="仿宋" panose="02010609060101010101" charset="-122"/>
                          <a:ea typeface="仿宋" panose="02010609060101010101" charset="-122"/>
                        </a:rPr>
                        <a:t>评价维度</a:t>
                      </a:r>
                      <a:endParaRPr lang="zh-CN" sz="2400" b="0">
                        <a:solidFill>
                          <a:srgbClr val="000000"/>
                        </a:solidFill>
                        <a:latin typeface="仿宋" panose="02010609060101010101" charset="-122"/>
                        <a:ea typeface="仿宋" panose="02010609060101010101" charset="-122"/>
                      </a:endParaRPr>
                    </a:p>
                  </a:txBody>
                  <a:tcPr marL="68580" marR="68580" marT="0" marB="0" anchor="ctr" anchorCtr="0">
                    <a:lnL w="6350" cap="flat" cmpd="sng">
                      <a:solidFill>
                        <a:srgbClr val="5B9BD5"/>
                      </a:solidFill>
                      <a:prstDash val="solid"/>
                      <a:headEnd type="none" w="med" len="med"/>
                      <a:tailEnd type="none" w="med" len="med"/>
                    </a:lnL>
                    <a:lnR w="12700" cap="flat" cmpd="sng">
                      <a:solidFill>
                        <a:srgbClr val="5B9BD5"/>
                      </a:solidFill>
                      <a:prstDash val="solid"/>
                      <a:headEnd type="none" w="med" len="med"/>
                      <a:tailEnd type="none" w="med" len="med"/>
                    </a:lnR>
                    <a:lnT w="1270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9CC4E6"/>
                    </a:solidFill>
                  </a:tcPr>
                </a:tc>
                <a:tc>
                  <a:txBody>
                    <a:bodyPr/>
                    <a:p>
                      <a:pPr marL="68580" indent="0" algn="ctr">
                        <a:spcBef>
                          <a:spcPct val="0"/>
                        </a:spcBef>
                        <a:spcAft>
                          <a:spcPct val="0"/>
                        </a:spcAft>
                      </a:pPr>
                      <a:r>
                        <a:rPr lang="zh-CN" sz="2400" b="0">
                          <a:solidFill>
                            <a:srgbClr val="000000"/>
                          </a:solidFill>
                          <a:latin typeface="仿宋" panose="02010609060101010101" charset="-122"/>
                          <a:ea typeface="仿宋" panose="02010609060101010101" charset="-122"/>
                        </a:rPr>
                        <a:t>分值</a:t>
                      </a:r>
                      <a:endParaRPr lang="zh-CN" sz="2400" b="0">
                        <a:solidFill>
                          <a:srgbClr val="000000"/>
                        </a:solidFill>
                        <a:latin typeface="仿宋" panose="02010609060101010101" charset="-122"/>
                        <a:ea typeface="仿宋" panose="02010609060101010101" charset="-122"/>
                      </a:endParaRPr>
                    </a:p>
                  </a:txBody>
                  <a:tcPr marL="68580" marR="68580" marT="0" marB="0" anchor="t" anchorCtr="0">
                    <a:lnL w="1270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1270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9CC4E6"/>
                    </a:solidFill>
                  </a:tcPr>
                </a:tc>
                <a:tc>
                  <a:txBody>
                    <a:bodyPr/>
                    <a:p>
                      <a:pPr marL="68580" indent="0" algn="ctr">
                        <a:spcBef>
                          <a:spcPct val="0"/>
                        </a:spcBef>
                        <a:spcAft>
                          <a:spcPct val="0"/>
                        </a:spcAft>
                      </a:pPr>
                      <a:r>
                        <a:rPr lang="zh-CN" sz="2400" b="0">
                          <a:solidFill>
                            <a:srgbClr val="000000"/>
                          </a:solidFill>
                          <a:latin typeface="仿宋" panose="02010609060101010101" charset="-122"/>
                          <a:ea typeface="仿宋" panose="02010609060101010101" charset="-122"/>
                        </a:rPr>
                        <a:t>评价得分</a:t>
                      </a:r>
                      <a:endParaRPr lang="zh-CN" sz="2400" b="0">
                        <a:solidFill>
                          <a:srgbClr val="000000"/>
                        </a:solidFill>
                        <a:latin typeface="仿宋" panose="02010609060101010101" charset="-122"/>
                        <a:ea typeface="仿宋" panose="02010609060101010101" charset="-122"/>
                      </a:endParaRPr>
                    </a:p>
                  </a:txBody>
                  <a:tcPr marL="68580" marR="68580" marT="0" marB="0" anchor="ctr"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1270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9CC4E6"/>
                    </a:solidFill>
                  </a:tcPr>
                </a:tc>
                <a:tc>
                  <a:txBody>
                    <a:bodyPr/>
                    <a:p>
                      <a:pPr marL="68580" indent="0" algn="ctr">
                        <a:spcBef>
                          <a:spcPct val="0"/>
                        </a:spcBef>
                        <a:spcAft>
                          <a:spcPct val="0"/>
                        </a:spcAft>
                      </a:pPr>
                      <a:r>
                        <a:rPr lang="zh-CN" sz="2400" b="0">
                          <a:solidFill>
                            <a:srgbClr val="000000"/>
                          </a:solidFill>
                          <a:latin typeface="仿宋" panose="02010609060101010101" charset="-122"/>
                          <a:ea typeface="仿宋" panose="02010609060101010101" charset="-122"/>
                        </a:rPr>
                        <a:t>得分比值</a:t>
                      </a:r>
                      <a:r>
                        <a:rPr lang="en-US" altLang="zh-CN" sz="2400" b="0">
                          <a:solidFill>
                            <a:srgbClr val="000000"/>
                          </a:solidFill>
                          <a:latin typeface="仿宋" panose="02010609060101010101" charset="-122"/>
                          <a:ea typeface="仿宋" panose="02010609060101010101" charset="-122"/>
                        </a:rPr>
                        <a:t>%</a:t>
                      </a:r>
                      <a:endParaRPr lang="en-US" altLang="zh-CN" sz="2400" b="0">
                        <a:solidFill>
                          <a:srgbClr val="000000"/>
                        </a:solidFill>
                        <a:latin typeface="仿宋" panose="02010609060101010101" charset="-122"/>
                        <a:ea typeface="仿宋" panose="02010609060101010101" charset="-122"/>
                      </a:endParaRPr>
                    </a:p>
                  </a:txBody>
                  <a:tcPr marL="68580" marR="68580" marT="0" marB="0" anchor="ctr"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1270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9CC4E6"/>
                    </a:solidFill>
                  </a:tcPr>
                </a:tc>
              </a:tr>
              <a:tr h="525780">
                <a:tc>
                  <a:txBody>
                    <a:bodyPr/>
                    <a:p>
                      <a:pPr marL="68580" indent="0" algn="ctr">
                        <a:spcBef>
                          <a:spcPct val="0"/>
                        </a:spcBef>
                        <a:spcAft>
                          <a:spcPct val="0"/>
                        </a:spcAft>
                      </a:pPr>
                      <a:r>
                        <a:rPr lang="zh-CN" sz="2400" b="0">
                          <a:solidFill>
                            <a:srgbClr val="000000"/>
                          </a:solidFill>
                          <a:latin typeface="仿宋" panose="02010609060101010101" charset="-122"/>
                          <a:ea typeface="仿宋" panose="02010609060101010101" charset="-122"/>
                        </a:rPr>
                        <a:t>部门投入情况</a:t>
                      </a:r>
                      <a:endParaRPr lang="zh-CN" sz="2400" b="0">
                        <a:solidFill>
                          <a:srgbClr val="000000"/>
                        </a:solidFill>
                        <a:latin typeface="仿宋" panose="02010609060101010101" charset="-122"/>
                        <a:ea typeface="仿宋" panose="02010609060101010101" charset="-122"/>
                      </a:endParaRPr>
                    </a:p>
                  </a:txBody>
                  <a:tcPr marL="68580" marR="68580" marT="0" marB="0" anchor="ctr" anchorCtr="0">
                    <a:lnL w="6350" cap="flat" cmpd="sng">
                      <a:solidFill>
                        <a:srgbClr val="5B9BD5"/>
                      </a:solidFill>
                      <a:prstDash val="solid"/>
                      <a:headEnd type="none" w="med" len="med"/>
                      <a:tailEnd type="none" w="med" len="med"/>
                    </a:lnL>
                    <a:lnR w="1270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68580" indent="0" algn="ctr">
                        <a:spcBef>
                          <a:spcPct val="0"/>
                        </a:spcBef>
                        <a:spcAft>
                          <a:spcPct val="0"/>
                        </a:spcAft>
                      </a:pPr>
                      <a:r>
                        <a:rPr lang="en-US" altLang="zh-CN" sz="2400" b="0">
                          <a:solidFill>
                            <a:srgbClr val="000000"/>
                          </a:solidFill>
                          <a:latin typeface="仿宋" panose="02010609060101010101" charset="-122"/>
                          <a:ea typeface="仿宋" panose="02010609060101010101" charset="-122"/>
                        </a:rPr>
                        <a:t>15</a:t>
                      </a:r>
                      <a:endParaRPr lang="en-US" altLang="zh-CN" sz="2400" b="0">
                        <a:solidFill>
                          <a:srgbClr val="000000"/>
                        </a:solidFill>
                        <a:latin typeface="仿宋" panose="02010609060101010101" charset="-122"/>
                        <a:ea typeface="仿宋" panose="02010609060101010101" charset="-122"/>
                      </a:endParaRPr>
                    </a:p>
                  </a:txBody>
                  <a:tcPr marL="68580" marR="68580" marT="0" marB="0" anchor="t" anchorCtr="0">
                    <a:lnL w="1270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68580" indent="0" algn="ctr">
                        <a:spcBef>
                          <a:spcPct val="0"/>
                        </a:spcBef>
                        <a:spcAft>
                          <a:spcPct val="0"/>
                        </a:spcAft>
                      </a:pPr>
                      <a:r>
                        <a:rPr lang="en-US" altLang="zh-CN" sz="2400" b="0">
                          <a:solidFill>
                            <a:srgbClr val="000000"/>
                          </a:solidFill>
                          <a:latin typeface="仿宋" panose="02010609060101010101" charset="-122"/>
                          <a:ea typeface="仿宋" panose="02010609060101010101" charset="-122"/>
                        </a:rPr>
                        <a:t>13.7</a:t>
                      </a:r>
                      <a:endParaRPr lang="en-US" altLang="zh-CN" sz="2400" b="0">
                        <a:solidFill>
                          <a:srgbClr val="000000"/>
                        </a:solidFill>
                        <a:latin typeface="仿宋" panose="02010609060101010101" charset="-122"/>
                        <a:ea typeface="仿宋" panose="02010609060101010101" charset="-122"/>
                      </a:endParaRPr>
                    </a:p>
                  </a:txBody>
                  <a:tcPr marL="68580" marR="68580" marT="0" marB="0" anchor="ctr"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68580" indent="0" algn="ctr">
                        <a:spcBef>
                          <a:spcPct val="0"/>
                        </a:spcBef>
                        <a:spcAft>
                          <a:spcPct val="0"/>
                        </a:spcAft>
                      </a:pPr>
                      <a:r>
                        <a:rPr lang="en-US" altLang="zh-CN" sz="2400" b="0">
                          <a:solidFill>
                            <a:srgbClr val="000000"/>
                          </a:solidFill>
                          <a:latin typeface="仿宋" panose="02010609060101010101" charset="-122"/>
                          <a:ea typeface="仿宋" panose="02010609060101010101" charset="-122"/>
                        </a:rPr>
                        <a:t>91.33%</a:t>
                      </a:r>
                      <a:endParaRPr lang="en-US" altLang="zh-CN" sz="2400" b="0">
                        <a:solidFill>
                          <a:srgbClr val="000000"/>
                        </a:solidFill>
                        <a:latin typeface="仿宋" panose="02010609060101010101" charset="-122"/>
                        <a:ea typeface="仿宋" panose="02010609060101010101" charset="-122"/>
                      </a:endParaRPr>
                    </a:p>
                  </a:txBody>
                  <a:tcPr marL="68580" marR="68580" marT="0" marB="0" anchor="ctr"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r>
              <a:tr h="525780">
                <a:tc>
                  <a:txBody>
                    <a:bodyPr/>
                    <a:p>
                      <a:pPr marL="68580" indent="0" algn="ctr">
                        <a:spcBef>
                          <a:spcPct val="0"/>
                        </a:spcBef>
                        <a:spcAft>
                          <a:spcPct val="0"/>
                        </a:spcAft>
                      </a:pPr>
                      <a:r>
                        <a:rPr lang="zh-CN" sz="2400" b="0">
                          <a:solidFill>
                            <a:srgbClr val="000000"/>
                          </a:solidFill>
                          <a:latin typeface="仿宋" panose="02010609060101010101" charset="-122"/>
                          <a:ea typeface="仿宋" panose="02010609060101010101" charset="-122"/>
                        </a:rPr>
                        <a:t>部门管理情况</a:t>
                      </a:r>
                      <a:endParaRPr lang="zh-CN" sz="2400" b="0">
                        <a:solidFill>
                          <a:srgbClr val="000000"/>
                        </a:solidFill>
                        <a:latin typeface="仿宋" panose="02010609060101010101" charset="-122"/>
                        <a:ea typeface="仿宋" panose="02010609060101010101" charset="-122"/>
                      </a:endParaRPr>
                    </a:p>
                  </a:txBody>
                  <a:tcPr marL="68580" marR="68580" marT="0" marB="0" anchor="ctr" anchorCtr="0">
                    <a:lnL w="6350" cap="flat" cmpd="sng">
                      <a:solidFill>
                        <a:srgbClr val="5B9BD5"/>
                      </a:solidFill>
                      <a:prstDash val="solid"/>
                      <a:headEnd type="none" w="med" len="med"/>
                      <a:tailEnd type="none" w="med" len="med"/>
                    </a:lnL>
                    <a:lnR w="1270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68580" indent="0" algn="ctr">
                        <a:spcBef>
                          <a:spcPct val="0"/>
                        </a:spcBef>
                        <a:spcAft>
                          <a:spcPct val="0"/>
                        </a:spcAft>
                      </a:pPr>
                      <a:r>
                        <a:rPr lang="en-US" altLang="zh-CN" sz="2400" b="0">
                          <a:solidFill>
                            <a:srgbClr val="000000"/>
                          </a:solidFill>
                          <a:latin typeface="仿宋" panose="02010609060101010101" charset="-122"/>
                          <a:ea typeface="仿宋" panose="02010609060101010101" charset="-122"/>
                        </a:rPr>
                        <a:t>30</a:t>
                      </a:r>
                      <a:endParaRPr lang="en-US" altLang="zh-CN" sz="2400" b="0">
                        <a:solidFill>
                          <a:srgbClr val="000000"/>
                        </a:solidFill>
                        <a:latin typeface="仿宋" panose="02010609060101010101" charset="-122"/>
                        <a:ea typeface="仿宋" panose="02010609060101010101" charset="-122"/>
                      </a:endParaRPr>
                    </a:p>
                  </a:txBody>
                  <a:tcPr marL="68580" marR="68580" marT="0" marB="0" anchor="t" anchorCtr="0">
                    <a:lnL w="1270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68580" indent="0" algn="ctr">
                        <a:spcBef>
                          <a:spcPct val="0"/>
                        </a:spcBef>
                        <a:spcAft>
                          <a:spcPct val="0"/>
                        </a:spcAft>
                      </a:pPr>
                      <a:r>
                        <a:rPr lang="en-US" altLang="zh-CN" sz="2400" b="0">
                          <a:solidFill>
                            <a:srgbClr val="000000"/>
                          </a:solidFill>
                          <a:latin typeface="仿宋" panose="02010609060101010101" charset="-122"/>
                          <a:ea typeface="仿宋" panose="02010609060101010101" charset="-122"/>
                        </a:rPr>
                        <a:t>24.6</a:t>
                      </a:r>
                      <a:endParaRPr lang="en-US" altLang="zh-CN" sz="2400" b="0">
                        <a:solidFill>
                          <a:srgbClr val="000000"/>
                        </a:solidFill>
                        <a:latin typeface="仿宋" panose="02010609060101010101" charset="-122"/>
                        <a:ea typeface="仿宋" panose="02010609060101010101" charset="-122"/>
                      </a:endParaRPr>
                    </a:p>
                  </a:txBody>
                  <a:tcPr marL="68580" marR="68580" marT="0" marB="0" anchor="ctr"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68580" indent="0" algn="ctr">
                        <a:spcBef>
                          <a:spcPct val="0"/>
                        </a:spcBef>
                        <a:spcAft>
                          <a:spcPct val="0"/>
                        </a:spcAft>
                      </a:pPr>
                      <a:r>
                        <a:rPr lang="en-US" altLang="zh-CN" sz="2400" b="0">
                          <a:solidFill>
                            <a:srgbClr val="000000"/>
                          </a:solidFill>
                          <a:latin typeface="仿宋" panose="02010609060101010101" charset="-122"/>
                          <a:ea typeface="仿宋" panose="02010609060101010101" charset="-122"/>
                        </a:rPr>
                        <a:t>82.00%</a:t>
                      </a:r>
                      <a:endParaRPr lang="en-US" altLang="zh-CN" sz="2400" b="0">
                        <a:solidFill>
                          <a:srgbClr val="000000"/>
                        </a:solidFill>
                        <a:latin typeface="仿宋" panose="02010609060101010101" charset="-122"/>
                        <a:ea typeface="仿宋" panose="02010609060101010101" charset="-122"/>
                      </a:endParaRPr>
                    </a:p>
                  </a:txBody>
                  <a:tcPr marL="68580" marR="68580" marT="0" marB="0" anchor="ctr"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r>
              <a:tr h="525780">
                <a:tc>
                  <a:txBody>
                    <a:bodyPr/>
                    <a:p>
                      <a:pPr marL="68580" indent="0" algn="ctr">
                        <a:spcBef>
                          <a:spcPct val="0"/>
                        </a:spcBef>
                        <a:spcAft>
                          <a:spcPct val="0"/>
                        </a:spcAft>
                      </a:pPr>
                      <a:r>
                        <a:rPr lang="zh-CN" sz="2400" b="0">
                          <a:solidFill>
                            <a:srgbClr val="000000"/>
                          </a:solidFill>
                          <a:latin typeface="仿宋" panose="02010609060101010101" charset="-122"/>
                          <a:ea typeface="仿宋" panose="02010609060101010101" charset="-122"/>
                        </a:rPr>
                        <a:t>部门履职情况</a:t>
                      </a:r>
                      <a:endParaRPr lang="zh-CN" sz="2400" b="0">
                        <a:solidFill>
                          <a:srgbClr val="000000"/>
                        </a:solidFill>
                        <a:latin typeface="仿宋" panose="02010609060101010101" charset="-122"/>
                        <a:ea typeface="仿宋" panose="02010609060101010101" charset="-122"/>
                      </a:endParaRPr>
                    </a:p>
                  </a:txBody>
                  <a:tcPr marL="68580" marR="68580" marT="0" marB="0" anchor="ctr" anchorCtr="0">
                    <a:lnL w="6350" cap="flat" cmpd="sng">
                      <a:solidFill>
                        <a:srgbClr val="5B9BD5"/>
                      </a:solidFill>
                      <a:prstDash val="solid"/>
                      <a:headEnd type="none" w="med" len="med"/>
                      <a:tailEnd type="none" w="med" len="med"/>
                    </a:lnL>
                    <a:lnR w="1270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68580" indent="0" algn="ctr">
                        <a:spcBef>
                          <a:spcPct val="0"/>
                        </a:spcBef>
                        <a:spcAft>
                          <a:spcPct val="0"/>
                        </a:spcAft>
                      </a:pPr>
                      <a:r>
                        <a:rPr lang="en-US" altLang="zh-CN" sz="2400" b="0">
                          <a:solidFill>
                            <a:srgbClr val="000000"/>
                          </a:solidFill>
                          <a:latin typeface="仿宋" panose="02010609060101010101" charset="-122"/>
                          <a:ea typeface="仿宋" panose="02010609060101010101" charset="-122"/>
                        </a:rPr>
                        <a:t>25</a:t>
                      </a:r>
                      <a:endParaRPr lang="en-US" altLang="zh-CN" sz="2400" b="0">
                        <a:solidFill>
                          <a:srgbClr val="000000"/>
                        </a:solidFill>
                        <a:latin typeface="仿宋" panose="02010609060101010101" charset="-122"/>
                        <a:ea typeface="仿宋" panose="02010609060101010101" charset="-122"/>
                      </a:endParaRPr>
                    </a:p>
                  </a:txBody>
                  <a:tcPr marL="68580" marR="68580" marT="0" marB="0" anchor="t" anchorCtr="0">
                    <a:lnL w="1270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68580" indent="0" algn="ctr">
                        <a:spcBef>
                          <a:spcPct val="0"/>
                        </a:spcBef>
                        <a:spcAft>
                          <a:spcPct val="0"/>
                        </a:spcAft>
                      </a:pPr>
                      <a:r>
                        <a:rPr lang="en-US" altLang="zh-CN" sz="2400" b="0">
                          <a:solidFill>
                            <a:srgbClr val="000000"/>
                          </a:solidFill>
                          <a:latin typeface="仿宋" panose="02010609060101010101" charset="-122"/>
                          <a:ea typeface="仿宋" panose="02010609060101010101" charset="-122"/>
                        </a:rPr>
                        <a:t>23.25</a:t>
                      </a:r>
                      <a:endParaRPr lang="en-US" altLang="zh-CN" sz="2400" b="0">
                        <a:solidFill>
                          <a:srgbClr val="000000"/>
                        </a:solidFill>
                        <a:latin typeface="仿宋" panose="02010609060101010101" charset="-122"/>
                        <a:ea typeface="仿宋" panose="02010609060101010101" charset="-122"/>
                      </a:endParaRPr>
                    </a:p>
                  </a:txBody>
                  <a:tcPr marL="68580" marR="68580" marT="0" marB="0" anchor="ctr"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68580" indent="0" algn="ctr">
                        <a:spcBef>
                          <a:spcPct val="0"/>
                        </a:spcBef>
                        <a:spcAft>
                          <a:spcPct val="0"/>
                        </a:spcAft>
                      </a:pPr>
                      <a:r>
                        <a:rPr lang="en-US" altLang="zh-CN" sz="2400" b="0">
                          <a:solidFill>
                            <a:srgbClr val="000000"/>
                          </a:solidFill>
                          <a:latin typeface="仿宋" panose="02010609060101010101" charset="-122"/>
                          <a:ea typeface="仿宋" panose="02010609060101010101" charset="-122"/>
                        </a:rPr>
                        <a:t>93.00%</a:t>
                      </a:r>
                      <a:endParaRPr lang="en-US" altLang="zh-CN" sz="2400" b="0">
                        <a:solidFill>
                          <a:srgbClr val="000000"/>
                        </a:solidFill>
                        <a:latin typeface="仿宋" panose="02010609060101010101" charset="-122"/>
                        <a:ea typeface="仿宋" panose="02010609060101010101" charset="-122"/>
                      </a:endParaRPr>
                    </a:p>
                  </a:txBody>
                  <a:tcPr marL="68580" marR="68580" marT="0" marB="0" anchor="ctr"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r>
              <a:tr h="525780">
                <a:tc>
                  <a:txBody>
                    <a:bodyPr/>
                    <a:p>
                      <a:pPr marL="68580" indent="0" algn="ctr">
                        <a:spcBef>
                          <a:spcPct val="0"/>
                        </a:spcBef>
                        <a:spcAft>
                          <a:spcPct val="0"/>
                        </a:spcAft>
                      </a:pPr>
                      <a:r>
                        <a:rPr lang="zh-CN" sz="2400" b="0">
                          <a:solidFill>
                            <a:srgbClr val="000000"/>
                          </a:solidFill>
                          <a:latin typeface="仿宋" panose="02010609060101010101" charset="-122"/>
                          <a:ea typeface="仿宋" panose="02010609060101010101" charset="-122"/>
                        </a:rPr>
                        <a:t>部门履职效果</a:t>
                      </a:r>
                      <a:endParaRPr lang="zh-CN" sz="2400" b="0">
                        <a:solidFill>
                          <a:srgbClr val="000000"/>
                        </a:solidFill>
                        <a:latin typeface="仿宋" panose="02010609060101010101" charset="-122"/>
                        <a:ea typeface="仿宋" panose="02010609060101010101" charset="-122"/>
                      </a:endParaRPr>
                    </a:p>
                  </a:txBody>
                  <a:tcPr marL="68580" marR="68580" marT="0" marB="0" anchor="ctr" anchorCtr="0">
                    <a:lnL w="6350" cap="flat" cmpd="sng">
                      <a:solidFill>
                        <a:srgbClr val="5B9BD5"/>
                      </a:solidFill>
                      <a:prstDash val="solid"/>
                      <a:headEnd type="none" w="med" len="med"/>
                      <a:tailEnd type="none" w="med" len="med"/>
                    </a:lnL>
                    <a:lnR w="1270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68580" indent="0" algn="ctr">
                        <a:spcBef>
                          <a:spcPct val="0"/>
                        </a:spcBef>
                        <a:spcAft>
                          <a:spcPct val="0"/>
                        </a:spcAft>
                      </a:pPr>
                      <a:r>
                        <a:rPr lang="en-US" altLang="zh-CN" sz="2400" b="0">
                          <a:solidFill>
                            <a:srgbClr val="000000"/>
                          </a:solidFill>
                          <a:latin typeface="仿宋" panose="02010609060101010101" charset="-122"/>
                          <a:ea typeface="仿宋" panose="02010609060101010101" charset="-122"/>
                        </a:rPr>
                        <a:t>30</a:t>
                      </a:r>
                      <a:endParaRPr lang="en-US" altLang="zh-CN" sz="2400" b="0">
                        <a:solidFill>
                          <a:srgbClr val="000000"/>
                        </a:solidFill>
                        <a:latin typeface="仿宋" panose="02010609060101010101" charset="-122"/>
                        <a:ea typeface="仿宋" panose="02010609060101010101" charset="-122"/>
                      </a:endParaRPr>
                    </a:p>
                  </a:txBody>
                  <a:tcPr marL="68580" marR="68580" marT="0" marB="0" anchor="t" anchorCtr="0">
                    <a:lnL w="1270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68580" indent="0" algn="ctr">
                        <a:spcBef>
                          <a:spcPct val="0"/>
                        </a:spcBef>
                        <a:spcAft>
                          <a:spcPct val="0"/>
                        </a:spcAft>
                      </a:pPr>
                      <a:r>
                        <a:rPr lang="en-US" altLang="zh-CN" sz="2400" b="0">
                          <a:solidFill>
                            <a:srgbClr val="000000"/>
                          </a:solidFill>
                          <a:latin typeface="仿宋" panose="02010609060101010101" charset="-122"/>
                          <a:ea typeface="仿宋" panose="02010609060101010101" charset="-122"/>
                        </a:rPr>
                        <a:t>24.32</a:t>
                      </a:r>
                      <a:endParaRPr lang="en-US" altLang="zh-CN" sz="2400" b="0">
                        <a:solidFill>
                          <a:srgbClr val="000000"/>
                        </a:solidFill>
                        <a:latin typeface="仿宋" panose="02010609060101010101" charset="-122"/>
                        <a:ea typeface="仿宋" panose="02010609060101010101" charset="-122"/>
                      </a:endParaRPr>
                    </a:p>
                  </a:txBody>
                  <a:tcPr marL="68580" marR="68580" marT="0" marB="0" anchor="ctr"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68580" indent="0" algn="ctr">
                        <a:spcBef>
                          <a:spcPct val="0"/>
                        </a:spcBef>
                        <a:spcAft>
                          <a:spcPct val="0"/>
                        </a:spcAft>
                      </a:pPr>
                      <a:r>
                        <a:rPr lang="en-US" altLang="zh-CN" sz="2400" b="0">
                          <a:solidFill>
                            <a:srgbClr val="000000"/>
                          </a:solidFill>
                          <a:latin typeface="仿宋" panose="02010609060101010101" charset="-122"/>
                          <a:ea typeface="仿宋" panose="02010609060101010101" charset="-122"/>
                        </a:rPr>
                        <a:t>81.07%</a:t>
                      </a:r>
                      <a:endParaRPr lang="en-US" altLang="zh-CN" sz="2400" b="0">
                        <a:solidFill>
                          <a:srgbClr val="000000"/>
                        </a:solidFill>
                        <a:latin typeface="仿宋" panose="02010609060101010101" charset="-122"/>
                        <a:ea typeface="仿宋" panose="02010609060101010101" charset="-122"/>
                      </a:endParaRPr>
                    </a:p>
                  </a:txBody>
                  <a:tcPr marL="68580" marR="68580" marT="0" marB="0" anchor="ctr"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r>
              <a:tr h="525780">
                <a:tc>
                  <a:txBody>
                    <a:bodyPr/>
                    <a:p>
                      <a:pPr marL="68580" indent="0" algn="ctr">
                        <a:spcBef>
                          <a:spcPct val="0"/>
                        </a:spcBef>
                        <a:spcAft>
                          <a:spcPct val="0"/>
                        </a:spcAft>
                      </a:pPr>
                      <a:r>
                        <a:rPr lang="zh-CN" sz="2400" b="0">
                          <a:solidFill>
                            <a:srgbClr val="000000"/>
                          </a:solidFill>
                          <a:latin typeface="仿宋" panose="02010609060101010101" charset="-122"/>
                          <a:ea typeface="仿宋" panose="02010609060101010101" charset="-122"/>
                        </a:rPr>
                        <a:t>综合得分</a:t>
                      </a:r>
                      <a:endParaRPr lang="zh-CN" sz="2400" b="0">
                        <a:solidFill>
                          <a:srgbClr val="000000"/>
                        </a:solidFill>
                        <a:latin typeface="仿宋" panose="02010609060101010101" charset="-122"/>
                        <a:ea typeface="仿宋" panose="02010609060101010101" charset="-122"/>
                      </a:endParaRPr>
                    </a:p>
                  </a:txBody>
                  <a:tcPr marL="68580" marR="68580" marT="0" marB="0" anchor="ctr" anchorCtr="0">
                    <a:lnL w="6350" cap="flat" cmpd="sng">
                      <a:solidFill>
                        <a:srgbClr val="5B9BD5"/>
                      </a:solidFill>
                      <a:prstDash val="solid"/>
                      <a:headEnd type="none" w="med" len="med"/>
                      <a:tailEnd type="none" w="med" len="med"/>
                    </a:lnL>
                    <a:lnR w="1270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68580" indent="0" algn="ctr">
                        <a:spcBef>
                          <a:spcPct val="0"/>
                        </a:spcBef>
                        <a:spcAft>
                          <a:spcPct val="0"/>
                        </a:spcAft>
                      </a:pPr>
                      <a:r>
                        <a:rPr lang="en-US" altLang="zh-CN" sz="2400" b="0">
                          <a:solidFill>
                            <a:srgbClr val="000000"/>
                          </a:solidFill>
                          <a:latin typeface="仿宋" panose="02010609060101010101" charset="-122"/>
                          <a:ea typeface="仿宋" panose="02010609060101010101" charset="-122"/>
                        </a:rPr>
                        <a:t>100</a:t>
                      </a:r>
                      <a:endParaRPr lang="en-US" altLang="zh-CN" sz="2400" b="0">
                        <a:solidFill>
                          <a:srgbClr val="000000"/>
                        </a:solidFill>
                        <a:latin typeface="仿宋" panose="02010609060101010101" charset="-122"/>
                        <a:ea typeface="仿宋" panose="02010609060101010101" charset="-122"/>
                      </a:endParaRPr>
                    </a:p>
                  </a:txBody>
                  <a:tcPr marL="68580" marR="68580" marT="0" marB="0" anchor="t" anchorCtr="0">
                    <a:lnL w="1270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68580" indent="0" algn="ctr">
                        <a:spcBef>
                          <a:spcPct val="0"/>
                        </a:spcBef>
                        <a:spcAft>
                          <a:spcPct val="0"/>
                        </a:spcAft>
                      </a:pPr>
                      <a:r>
                        <a:rPr lang="en-US" altLang="zh-CN" sz="2400" b="0">
                          <a:solidFill>
                            <a:srgbClr val="000000"/>
                          </a:solidFill>
                          <a:latin typeface="仿宋" panose="02010609060101010101" charset="-122"/>
                          <a:ea typeface="仿宋" panose="02010609060101010101" charset="-122"/>
                        </a:rPr>
                        <a:t>85.87</a:t>
                      </a:r>
                      <a:endParaRPr lang="en-US" altLang="zh-CN" sz="2400" b="0">
                        <a:solidFill>
                          <a:srgbClr val="000000"/>
                        </a:solidFill>
                        <a:latin typeface="仿宋" panose="02010609060101010101" charset="-122"/>
                        <a:ea typeface="仿宋" panose="02010609060101010101" charset="-122"/>
                      </a:endParaRPr>
                    </a:p>
                  </a:txBody>
                  <a:tcPr marL="68580" marR="68580" marT="0" marB="0" anchor="ctr"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68580" indent="0" algn="ctr">
                        <a:spcBef>
                          <a:spcPct val="0"/>
                        </a:spcBef>
                        <a:spcAft>
                          <a:spcPct val="0"/>
                        </a:spcAft>
                      </a:pPr>
                      <a:r>
                        <a:rPr lang="en-US" altLang="zh-CN" sz="2400" b="0">
                          <a:solidFill>
                            <a:srgbClr val="000000"/>
                          </a:solidFill>
                          <a:latin typeface="仿宋" panose="02010609060101010101" charset="-122"/>
                          <a:ea typeface="仿宋" panose="02010609060101010101" charset="-122"/>
                        </a:rPr>
                        <a:t>85.87%</a:t>
                      </a:r>
                      <a:endParaRPr lang="en-US" altLang="zh-CN" sz="2400" b="0">
                        <a:solidFill>
                          <a:srgbClr val="000000"/>
                        </a:solidFill>
                        <a:latin typeface="仿宋" panose="02010609060101010101" charset="-122"/>
                        <a:ea typeface="仿宋" panose="02010609060101010101" charset="-122"/>
                      </a:endParaRPr>
                    </a:p>
                  </a:txBody>
                  <a:tcPr marL="68580" marR="68580" marT="0" marB="0" anchor="ctr"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r>
              <a:tr h="525780">
                <a:tc>
                  <a:txBody>
                    <a:bodyPr/>
                    <a:p>
                      <a:pPr marL="68580" indent="0" algn="ctr">
                        <a:spcBef>
                          <a:spcPct val="0"/>
                        </a:spcBef>
                        <a:spcAft>
                          <a:spcPct val="0"/>
                        </a:spcAft>
                      </a:pPr>
                      <a:r>
                        <a:rPr lang="zh-CN" sz="2400" b="0">
                          <a:solidFill>
                            <a:srgbClr val="000000"/>
                          </a:solidFill>
                          <a:latin typeface="仿宋" panose="02010609060101010101" charset="-122"/>
                          <a:ea typeface="仿宋" panose="02010609060101010101" charset="-122"/>
                        </a:rPr>
                        <a:t>绩效评价等级</a:t>
                      </a:r>
                      <a:endParaRPr lang="zh-CN" sz="2400" b="0">
                        <a:solidFill>
                          <a:srgbClr val="000000"/>
                        </a:solidFill>
                        <a:latin typeface="仿宋" panose="02010609060101010101" charset="-122"/>
                        <a:ea typeface="仿宋" panose="02010609060101010101" charset="-122"/>
                      </a:endParaRPr>
                    </a:p>
                  </a:txBody>
                  <a:tcPr marL="68580" marR="68580" marT="0" marB="0" anchor="ctr" anchorCtr="0">
                    <a:lnL w="6350" cap="flat" cmpd="sng">
                      <a:solidFill>
                        <a:srgbClr val="5B9BD5"/>
                      </a:solidFill>
                      <a:prstDash val="solid"/>
                      <a:headEnd type="none" w="med" len="med"/>
                      <a:tailEnd type="none" w="med" len="med"/>
                    </a:lnL>
                    <a:lnR w="1270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gridSpan="3">
                  <a:txBody>
                    <a:bodyPr/>
                    <a:p>
                      <a:pPr marL="68580" indent="0" algn="ctr">
                        <a:spcBef>
                          <a:spcPct val="0"/>
                        </a:spcBef>
                        <a:spcAft>
                          <a:spcPct val="0"/>
                        </a:spcAft>
                      </a:pPr>
                      <a:r>
                        <a:rPr lang="zh-CN" altLang="en-US" sz="2400" b="0">
                          <a:solidFill>
                            <a:srgbClr val="000000"/>
                          </a:solidFill>
                          <a:latin typeface="仿宋" panose="02010609060101010101" charset="-122"/>
                          <a:ea typeface="仿宋" panose="02010609060101010101" charset="-122"/>
                        </a:rPr>
                        <a:t>“良”</a:t>
                      </a:r>
                      <a:endParaRPr lang="zh-CN" altLang="en-US" sz="2400" b="0">
                        <a:solidFill>
                          <a:srgbClr val="000000"/>
                        </a:solidFill>
                        <a:latin typeface="仿宋" panose="02010609060101010101" charset="-122"/>
                        <a:ea typeface="仿宋" panose="02010609060101010101" charset="-122"/>
                      </a:endParaRPr>
                    </a:p>
                  </a:txBody>
                  <a:tcPr marL="68580" marR="68580" marT="0" marB="0" anchor="t" anchorCtr="0">
                    <a:lnL w="1270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hMerge="1">
                  <a:tcP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tcPr>
                </a:tc>
                <a:tc hMerge="1">
                  <a:tcPr>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tcPr>
                </a:tc>
              </a:tr>
            </a:tbl>
          </a:graphicData>
        </a:graphic>
      </p:graphicFrame>
    </p:spTree>
    <p:custDataLst>
      <p:tags r:id="rId5"/>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p:cNvSpPr>
            <a:spLocks noGrp="1"/>
          </p:cNvSpPr>
          <p:nvPr>
            <p:ph type="title"/>
            <p:custDataLst>
              <p:tags r:id="rId1"/>
            </p:custDataLst>
          </p:nvPr>
        </p:nvSpPr>
        <p:spPr/>
        <p:txBody>
          <a:bodyPr>
            <a:normAutofit fontScale="90000"/>
          </a:bodyPr>
          <a:lstStyle/>
          <a:p>
            <a:r>
              <a:rPr lang="zh-CN" altLang="en-US"/>
              <a:t>部门职责履行情况</a:t>
            </a:r>
            <a:endParaRPr lang="zh-CN" altLang="en-US"/>
          </a:p>
        </p:txBody>
      </p:sp>
      <p:sp>
        <p:nvSpPr>
          <p:cNvPr id="6" name="节编号"/>
          <p:cNvSpPr>
            <a:spLocks noGrp="1"/>
          </p:cNvSpPr>
          <p:nvPr>
            <p:ph type="body" sz="quarter" idx="13"/>
            <p:custDataLst>
              <p:tags r:id="rId2"/>
            </p:custDataLst>
          </p:nvPr>
        </p:nvSpPr>
        <p:spPr/>
        <p:txBody>
          <a:bodyPr>
            <a:normAutofit lnSpcReduction="10000"/>
          </a:bodyPr>
          <a:lstStyle/>
          <a:p>
            <a:r>
              <a:rPr lang="zh-CN" altLang="en-US"/>
              <a:t>0</a:t>
            </a:r>
            <a:r>
              <a:rPr lang="en-US" altLang="zh-CN"/>
              <a:t>5</a:t>
            </a:r>
            <a:endParaRPr lang="en-US" altLang="zh-CN"/>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圆角 14"/>
          <p:cNvSpPr/>
          <p:nvPr>
            <p:custDataLst>
              <p:tags r:id="rId1"/>
            </p:custDataLst>
          </p:nvPr>
        </p:nvSpPr>
        <p:spPr>
          <a:xfrm>
            <a:off x="204470" y="303530"/>
            <a:ext cx="10700385" cy="6339840"/>
          </a:xfrm>
          <a:prstGeom prst="roundRect">
            <a:avLst>
              <a:gd name="adj" fmla="val 9236"/>
            </a:avLst>
          </a:prstGeom>
          <a:solidFill>
            <a:schemeClr val="lt1">
              <a:lumMod val="100000"/>
            </a:schemeClr>
          </a:solidFill>
          <a:ln w="3175" cap="flat" cmpd="sng" algn="ctr">
            <a:solidFill>
              <a:schemeClr val="accent1">
                <a:lumMod val="100000"/>
                <a:alpha val="20000"/>
              </a:schemeClr>
            </a:solidFill>
            <a:prstDash val="solid"/>
            <a:round/>
            <a:headEnd type="none" w="med" len="med"/>
            <a:tailEnd type="none" w="med" len="med"/>
          </a:ln>
          <a:effectLst>
            <a:outerShdw blurRad="508000" dist="76200" dir="5399999" algn="bl" rotWithShape="0">
              <a:schemeClr val="accent1">
                <a:alpha val="20000"/>
              </a:schemeClr>
            </a:outerShdw>
          </a:effectLst>
        </p:spPr>
        <p:txBody>
          <a:bodyPr rtlCol="0" anchor="ctr"/>
          <a:lstStyle/>
          <a:p>
            <a:pPr algn="ctr"/>
            <a:endParaRPr kumimoji="1" lang="zh-CN" altLang="en-US" sz="3200">
              <a:latin typeface="+mj-ea"/>
              <a:ea typeface="+mj-ea"/>
              <a:sym typeface="微软雅黑" panose="020B0503020204020204" charset="-122"/>
            </a:endParaRPr>
          </a:p>
        </p:txBody>
      </p:sp>
      <p:sp>
        <p:nvSpPr>
          <p:cNvPr id="29" name="标题"/>
          <p:cNvSpPr txBox="1"/>
          <p:nvPr>
            <p:custDataLst>
              <p:tags r:id="rId2"/>
            </p:custDataLst>
          </p:nvPr>
        </p:nvSpPr>
        <p:spPr>
          <a:xfrm>
            <a:off x="496570" y="414020"/>
            <a:ext cx="9473565" cy="779145"/>
          </a:xfrm>
          <a:prstGeom prst="rect">
            <a:avLst/>
          </a:prstGeom>
          <a:noFill/>
        </p:spPr>
        <p:txBody>
          <a:bodyPr wrap="square" lIns="0" tIns="0" rIns="0" bIns="0" rtlCol="0" anchor="b">
            <a:normAutofit/>
          </a:bodyPr>
          <a:lstStyle>
            <a:defPPr>
              <a:defRPr lang="zh-CN"/>
            </a:defPPr>
            <a:lvl1pPr>
              <a:lnSpc>
                <a:spcPct val="131000"/>
              </a:lnSpc>
              <a:defRPr sz="3400" b="1">
                <a:solidFill>
                  <a:schemeClr val="dk1"/>
                </a:solidFill>
                <a:latin typeface="+mj-ea"/>
                <a:ea typeface="+mj-ea"/>
              </a:defRPr>
            </a:lvl1pPr>
          </a:lstStyle>
          <a:p>
            <a:endParaRPr lang="zh-CN" altLang="en-US" dirty="0"/>
          </a:p>
          <a:p>
            <a:endParaRPr lang="zh-CN" altLang="en-US" dirty="0"/>
          </a:p>
        </p:txBody>
      </p:sp>
      <p:sp>
        <p:nvSpPr>
          <p:cNvPr id="4" name="矩形 3"/>
          <p:cNvSpPr/>
          <p:nvPr>
            <p:custDataLst>
              <p:tags r:id="rId3"/>
            </p:custDataLst>
          </p:nvPr>
        </p:nvSpPr>
        <p:spPr>
          <a:xfrm>
            <a:off x="317500" y="546100"/>
            <a:ext cx="10365740" cy="5595620"/>
          </a:xfrm>
          <a:prstGeom prst="rect">
            <a:avLst/>
          </a:prstGeom>
          <a:noFill/>
        </p:spPr>
        <p:txBody>
          <a:bodyPr wrap="square" lIns="0" tIns="0" rIns="0" bIns="0" rtlCol="0" anchor="t">
            <a:noAutofit/>
          </a:bodyPr>
          <a:p>
            <a:pPr algn="ctr">
              <a:lnSpc>
                <a:spcPct val="150000"/>
              </a:lnSpc>
              <a:spcBef>
                <a:spcPct val="0"/>
              </a:spcBef>
              <a:spcAft>
                <a:spcPct val="0"/>
              </a:spcAft>
            </a:pPr>
            <a:r>
              <a:rPr lang="en-US" altLang="zh-CN" sz="3200" b="1" dirty="0">
                <a:solidFill>
                  <a:srgbClr val="000000"/>
                </a:solidFill>
                <a:latin typeface="+mn-ea"/>
                <a:cs typeface="+mn-ea"/>
                <a:sym typeface="+mn-ea"/>
              </a:rPr>
              <a:t> </a:t>
            </a:r>
            <a:r>
              <a:rPr lang="zh-CN" altLang="en-US" sz="3200" b="1" dirty="0">
                <a:solidFill>
                  <a:srgbClr val="000000"/>
                </a:solidFill>
                <a:latin typeface="+mn-ea"/>
                <a:cs typeface="+mn-ea"/>
                <a:sym typeface="+mn-ea"/>
              </a:rPr>
              <a:t>重点工作完成情况</a:t>
            </a:r>
            <a:endParaRPr sz="2000" b="1" dirty="0">
              <a:solidFill>
                <a:srgbClr val="000000"/>
              </a:solidFill>
              <a:latin typeface="+mn-ea"/>
              <a:cs typeface="+mn-ea"/>
              <a:sym typeface="+mn-ea"/>
            </a:endParaRPr>
          </a:p>
          <a:p>
            <a:pPr indent="0" fontAlgn="auto">
              <a:lnSpc>
                <a:spcPct val="100000"/>
              </a:lnSpc>
              <a:spcBef>
                <a:spcPct val="0"/>
              </a:spcBef>
              <a:spcAft>
                <a:spcPct val="0"/>
              </a:spcAft>
            </a:pPr>
            <a:r>
              <a:rPr lang="en-US" sz="2000" dirty="0">
                <a:solidFill>
                  <a:srgbClr val="000000"/>
                </a:solidFill>
                <a:latin typeface="+mn-ea"/>
                <a:cs typeface="+mn-ea"/>
                <a:sym typeface="+mn-ea"/>
              </a:rPr>
              <a:t>     </a:t>
            </a:r>
            <a:r>
              <a:rPr lang="en-US" sz="2000" b="1" dirty="0">
                <a:solidFill>
                  <a:srgbClr val="000000"/>
                </a:solidFill>
                <a:latin typeface="+mn-ea"/>
                <a:cs typeface="+mn-ea"/>
                <a:sym typeface="+mn-ea"/>
              </a:rPr>
              <a:t>  </a:t>
            </a:r>
            <a:r>
              <a:rPr sz="2000" b="1" dirty="0">
                <a:solidFill>
                  <a:srgbClr val="000000"/>
                </a:solidFill>
                <a:latin typeface="+mn-ea"/>
                <a:cs typeface="+mn-ea"/>
                <a:sym typeface="+mn-ea"/>
              </a:rPr>
              <a:t>释放消费活力方面</a:t>
            </a:r>
            <a:r>
              <a:rPr lang="zh-CN" sz="2000" b="1" dirty="0">
                <a:solidFill>
                  <a:srgbClr val="000000"/>
                </a:solidFill>
                <a:latin typeface="+mn-ea"/>
                <a:cs typeface="+mn-ea"/>
                <a:sym typeface="+mn-ea"/>
              </a:rPr>
              <a:t>：</a:t>
            </a:r>
            <a:r>
              <a:rPr lang="zh-CN" sz="2000" dirty="0">
                <a:solidFill>
                  <a:srgbClr val="000000"/>
                </a:solidFill>
                <a:latin typeface="+mn-ea"/>
                <a:cs typeface="+mn-ea"/>
                <a:sym typeface="+mn-ea"/>
              </a:rPr>
              <a:t>天水市商务局按照“季季有主题、月月有活动、周周有场景”的工作要求，把恢复扩大消费作为稳增长的关键抓手，制定了《天水市2023年度促消费工作计划》，成立了促消费工作专班，以商贸企业、大中型商超、特色餐饮街区、电商平台、赛事展会为依托，紧盯重点节日，采取政策引导、资金补贴、企业让利、宣传造势等举措，全方位、高频次协同举办线上线下“商务+”各类促消费活动511场次，培育入库企业100户，发放电子消费券762万元，拉动社会消费1.2亿元，完成全年全社会消费品零售总额305.77亿元，同比增长9.4%。进一步扩大了消费规模、提振了消费信心、拉动了消费经济持续回暖。</a:t>
            </a:r>
            <a:endParaRPr sz="2000" dirty="0">
              <a:solidFill>
                <a:srgbClr val="000000"/>
              </a:solidFill>
              <a:latin typeface="+mn-ea"/>
              <a:cs typeface="+mn-ea"/>
              <a:sym typeface="+mn-ea"/>
            </a:endParaRPr>
          </a:p>
          <a:p>
            <a:pPr indent="0" fontAlgn="auto">
              <a:lnSpc>
                <a:spcPct val="100000"/>
              </a:lnSpc>
              <a:spcBef>
                <a:spcPct val="0"/>
              </a:spcBef>
              <a:spcAft>
                <a:spcPct val="0"/>
              </a:spcAft>
            </a:pPr>
            <a:endParaRPr sz="2000" dirty="0">
              <a:solidFill>
                <a:srgbClr val="000000"/>
              </a:solidFill>
              <a:latin typeface="+mn-ea"/>
              <a:cs typeface="+mn-ea"/>
              <a:sym typeface="+mn-ea"/>
            </a:endParaRPr>
          </a:p>
          <a:p>
            <a:pPr indent="0" fontAlgn="auto">
              <a:lnSpc>
                <a:spcPct val="100000"/>
              </a:lnSpc>
              <a:spcBef>
                <a:spcPct val="0"/>
              </a:spcBef>
              <a:spcAft>
                <a:spcPct val="0"/>
              </a:spcAft>
            </a:pPr>
            <a:r>
              <a:rPr lang="en-US" sz="2000" dirty="0">
                <a:solidFill>
                  <a:srgbClr val="000000"/>
                </a:solidFill>
                <a:latin typeface="+mn-ea"/>
                <a:cs typeface="+mn-ea"/>
                <a:sym typeface="+mn-ea"/>
              </a:rPr>
              <a:t>     </a:t>
            </a:r>
            <a:r>
              <a:rPr lang="en-US" sz="2000" b="1" dirty="0">
                <a:solidFill>
                  <a:srgbClr val="000000"/>
                </a:solidFill>
                <a:latin typeface="+mn-ea"/>
                <a:cs typeface="+mn-ea"/>
                <a:sym typeface="+mn-ea"/>
              </a:rPr>
              <a:t> </a:t>
            </a:r>
            <a:r>
              <a:rPr sz="2000" b="1" dirty="0">
                <a:solidFill>
                  <a:srgbClr val="000000"/>
                </a:solidFill>
                <a:latin typeface="+mn-ea"/>
                <a:cs typeface="+mn-ea"/>
                <a:sym typeface="+mn-ea"/>
              </a:rPr>
              <a:t>促进外贸发展方面</a:t>
            </a:r>
            <a:r>
              <a:rPr lang="zh-CN" sz="2000" b="1" dirty="0">
                <a:solidFill>
                  <a:srgbClr val="000000"/>
                </a:solidFill>
                <a:latin typeface="+mn-ea"/>
                <a:cs typeface="+mn-ea"/>
                <a:sym typeface="+mn-ea"/>
              </a:rPr>
              <a:t>：</a:t>
            </a:r>
            <a:r>
              <a:rPr lang="zh-CN" sz="2000" dirty="0">
                <a:solidFill>
                  <a:srgbClr val="000000"/>
                </a:solidFill>
                <a:latin typeface="+mn-ea"/>
                <a:cs typeface="+mn-ea"/>
                <a:sym typeface="+mn-ea"/>
              </a:rPr>
              <a:t>市商务局按照“一企一策、一企多策”的办法，助力外贸保稳提质，帮助企业纾困解难。全年新注册外贸企业15家，培育外贸企业6家。积极组织华天、海林、长城果汁等外贸龙头企业参加境内外重点展会，宣传推广天水农特产品多渠道开拓国外市场，农特产品出口增长58%，东南亚、东盟国家及中东欧等“一带一路”沿线国家和地区贸易不断扩大。但受全球经济形势影响，加之进出口产品市场收缩，特别是天水华天电子、海林轴承、长城果汁等龙头企业外贸进出口大幅下降，出口难度进一步加大，进出口增长乏力，外贸进出口总额增长为-16.7%，未达到年初外贸进出口总额增长13%的目标。</a:t>
            </a:r>
            <a:endParaRPr lang="zh-CN" sz="2000" dirty="0">
              <a:solidFill>
                <a:srgbClr val="000000"/>
              </a:solidFill>
              <a:latin typeface="+mn-ea"/>
              <a:cs typeface="+mn-ea"/>
              <a:sym typeface="+mn-ea"/>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圆角 14"/>
          <p:cNvSpPr/>
          <p:nvPr>
            <p:custDataLst>
              <p:tags r:id="rId1"/>
            </p:custDataLst>
          </p:nvPr>
        </p:nvSpPr>
        <p:spPr>
          <a:xfrm>
            <a:off x="204470" y="303530"/>
            <a:ext cx="10700385" cy="6339840"/>
          </a:xfrm>
          <a:prstGeom prst="roundRect">
            <a:avLst>
              <a:gd name="adj" fmla="val 9236"/>
            </a:avLst>
          </a:prstGeom>
          <a:solidFill>
            <a:schemeClr val="lt1">
              <a:lumMod val="100000"/>
            </a:schemeClr>
          </a:solidFill>
          <a:ln w="3175" cap="flat" cmpd="sng" algn="ctr">
            <a:solidFill>
              <a:schemeClr val="accent1">
                <a:lumMod val="100000"/>
                <a:alpha val="20000"/>
              </a:schemeClr>
            </a:solidFill>
            <a:prstDash val="solid"/>
            <a:round/>
            <a:headEnd type="none" w="med" len="med"/>
            <a:tailEnd type="none" w="med" len="med"/>
          </a:ln>
          <a:effectLst>
            <a:outerShdw blurRad="508000" dist="76200" dir="5399999" algn="bl" rotWithShape="0">
              <a:schemeClr val="accent1">
                <a:alpha val="20000"/>
              </a:schemeClr>
            </a:outerShdw>
          </a:effectLst>
        </p:spPr>
        <p:txBody>
          <a:bodyPr rtlCol="0" anchor="ctr"/>
          <a:lstStyle/>
          <a:p>
            <a:pPr algn="ctr"/>
            <a:endParaRPr kumimoji="1" lang="zh-CN" altLang="en-US" sz="3200">
              <a:latin typeface="+mj-ea"/>
              <a:ea typeface="+mj-ea"/>
              <a:sym typeface="微软雅黑" panose="020B0503020204020204" charset="-122"/>
            </a:endParaRPr>
          </a:p>
        </p:txBody>
      </p:sp>
      <p:sp>
        <p:nvSpPr>
          <p:cNvPr id="29" name="标题"/>
          <p:cNvSpPr txBox="1"/>
          <p:nvPr>
            <p:custDataLst>
              <p:tags r:id="rId2"/>
            </p:custDataLst>
          </p:nvPr>
        </p:nvSpPr>
        <p:spPr>
          <a:xfrm>
            <a:off x="496570" y="414020"/>
            <a:ext cx="9473565" cy="779145"/>
          </a:xfrm>
          <a:prstGeom prst="rect">
            <a:avLst/>
          </a:prstGeom>
          <a:noFill/>
        </p:spPr>
        <p:txBody>
          <a:bodyPr wrap="square" lIns="0" tIns="0" rIns="0" bIns="0" rtlCol="0" anchor="b">
            <a:normAutofit/>
          </a:bodyPr>
          <a:lstStyle>
            <a:defPPr>
              <a:defRPr lang="zh-CN"/>
            </a:defPPr>
            <a:lvl1pPr>
              <a:lnSpc>
                <a:spcPct val="131000"/>
              </a:lnSpc>
              <a:defRPr sz="3400" b="1">
                <a:solidFill>
                  <a:schemeClr val="dk1"/>
                </a:solidFill>
                <a:latin typeface="+mj-ea"/>
                <a:ea typeface="+mj-ea"/>
              </a:defRPr>
            </a:lvl1pPr>
          </a:lstStyle>
          <a:p>
            <a:endParaRPr lang="zh-CN" altLang="en-US" dirty="0"/>
          </a:p>
          <a:p>
            <a:endParaRPr lang="zh-CN" altLang="en-US" dirty="0"/>
          </a:p>
        </p:txBody>
      </p:sp>
      <p:sp>
        <p:nvSpPr>
          <p:cNvPr id="4" name="矩形 3"/>
          <p:cNvSpPr/>
          <p:nvPr>
            <p:custDataLst>
              <p:tags r:id="rId3"/>
            </p:custDataLst>
          </p:nvPr>
        </p:nvSpPr>
        <p:spPr>
          <a:xfrm>
            <a:off x="317500" y="546100"/>
            <a:ext cx="10502265" cy="5595620"/>
          </a:xfrm>
          <a:prstGeom prst="rect">
            <a:avLst/>
          </a:prstGeom>
          <a:noFill/>
        </p:spPr>
        <p:txBody>
          <a:bodyPr wrap="square" lIns="0" tIns="0" rIns="0" bIns="0" rtlCol="0" anchor="t">
            <a:noAutofit/>
          </a:bodyPr>
          <a:p>
            <a:pPr indent="0" fontAlgn="auto">
              <a:lnSpc>
                <a:spcPct val="100000"/>
              </a:lnSpc>
              <a:spcBef>
                <a:spcPct val="0"/>
              </a:spcBef>
              <a:spcAft>
                <a:spcPct val="0"/>
              </a:spcAft>
            </a:pPr>
            <a:r>
              <a:rPr lang="en-US" sz="2000" b="1" dirty="0">
                <a:solidFill>
                  <a:srgbClr val="000000"/>
                </a:solidFill>
                <a:latin typeface="+mn-ea"/>
                <a:cs typeface="+mn-ea"/>
                <a:sym typeface="+mn-ea"/>
              </a:rPr>
              <a:t>       </a:t>
            </a:r>
            <a:r>
              <a:rPr sz="2000" b="1" dirty="0">
                <a:solidFill>
                  <a:srgbClr val="000000"/>
                </a:solidFill>
                <a:latin typeface="+mn-ea"/>
                <a:cs typeface="+mn-ea"/>
                <a:sym typeface="+mn-ea"/>
              </a:rPr>
              <a:t>促进跨境电商及电子商务发展方面</a:t>
            </a:r>
            <a:r>
              <a:rPr lang="zh-CN" sz="2000" b="1" dirty="0">
                <a:solidFill>
                  <a:srgbClr val="000000"/>
                </a:solidFill>
                <a:latin typeface="+mn-ea"/>
                <a:cs typeface="+mn-ea"/>
                <a:sym typeface="+mn-ea"/>
              </a:rPr>
              <a:t>：</a:t>
            </a:r>
            <a:r>
              <a:rPr sz="2000" dirty="0">
                <a:solidFill>
                  <a:srgbClr val="000000"/>
                </a:solidFill>
                <a:latin typeface="+mn-ea"/>
                <a:cs typeface="+mn-ea"/>
                <a:sym typeface="+mn-ea"/>
              </a:rPr>
              <a:t>市商务局依托现有的跨境电商平台，积极开展跨境电商培训、产销对接等活动，先后组织企业参加了外贸新业态和跨境电商线上公服平台培训6次，累计引进跨境电商企业达113家。加强了与天津、杭州、西安等地综试区的交流合作，推动了跨境电商持续发展。不断培育跨境电商市场主体，深入挖掘跨境商品，“天水大樱桃”“秦安蜜桃”“花牛苹果”“甘谷麻鞋”等特色产品出口至RCEP国家，外贸通道不断拓宽。依托项目支撑，持续推进电商新业态衔接融合，实施“统仓共配”、县乡村三级电商公共体系建设，成功建成“臻品甘肃”同城配送县域端平台7个，完成配送单量260万单，实现交易额达1.31亿元。全力搭建“乐享天水”本土便民服务生活平台，建成便民服务站60个，开展直播420余次，实现交易额526万元。开展东西协作帮扶推介展示展销活动102场次，实现东西部消费帮扶金额13.2亿元。举办优质甘味农产品线上线下促销系列活动，签定供货协议1.53亿元。</a:t>
            </a:r>
            <a:endParaRPr sz="2000" dirty="0">
              <a:solidFill>
                <a:srgbClr val="000000"/>
              </a:solidFill>
              <a:latin typeface="+mn-ea"/>
              <a:cs typeface="+mn-ea"/>
              <a:sym typeface="+mn-ea"/>
            </a:endParaRPr>
          </a:p>
          <a:p>
            <a:pPr indent="0" fontAlgn="auto">
              <a:lnSpc>
                <a:spcPct val="100000"/>
              </a:lnSpc>
              <a:spcBef>
                <a:spcPct val="0"/>
              </a:spcBef>
              <a:spcAft>
                <a:spcPct val="0"/>
              </a:spcAft>
            </a:pPr>
            <a:endParaRPr sz="2000" dirty="0">
              <a:solidFill>
                <a:srgbClr val="000000"/>
              </a:solidFill>
              <a:latin typeface="+mn-ea"/>
              <a:cs typeface="+mn-ea"/>
              <a:sym typeface="+mn-ea"/>
            </a:endParaRPr>
          </a:p>
          <a:p>
            <a:pPr indent="0" fontAlgn="auto">
              <a:lnSpc>
                <a:spcPct val="100000"/>
              </a:lnSpc>
              <a:spcBef>
                <a:spcPct val="0"/>
              </a:spcBef>
              <a:spcAft>
                <a:spcPct val="0"/>
              </a:spcAft>
            </a:pPr>
            <a:r>
              <a:rPr lang="en-US" sz="2000" b="1" dirty="0">
                <a:solidFill>
                  <a:srgbClr val="000000"/>
                </a:solidFill>
                <a:latin typeface="+mn-ea"/>
                <a:cs typeface="+mn-ea"/>
                <a:sym typeface="+mn-ea"/>
              </a:rPr>
              <a:t>      </a:t>
            </a:r>
            <a:r>
              <a:rPr sz="2000" b="1" dirty="0">
                <a:solidFill>
                  <a:srgbClr val="000000"/>
                </a:solidFill>
                <a:latin typeface="+mn-ea"/>
                <a:cs typeface="+mn-ea"/>
                <a:sym typeface="+mn-ea"/>
              </a:rPr>
              <a:t>强化行业监管方面</a:t>
            </a:r>
            <a:r>
              <a:rPr lang="zh-CN" sz="2000" b="1" dirty="0">
                <a:solidFill>
                  <a:srgbClr val="000000"/>
                </a:solidFill>
                <a:latin typeface="+mn-ea"/>
                <a:cs typeface="+mn-ea"/>
                <a:sym typeface="+mn-ea"/>
              </a:rPr>
              <a:t>：</a:t>
            </a:r>
            <a:r>
              <a:rPr lang="zh-CN" sz="2000" dirty="0">
                <a:solidFill>
                  <a:srgbClr val="000000"/>
                </a:solidFill>
                <a:latin typeface="+mn-ea"/>
                <a:cs typeface="+mn-ea"/>
                <a:sym typeface="+mn-ea"/>
              </a:rPr>
              <a:t>市商务局持续深化接放管服改革，不断梳理简化政务服务事项，全年共办理成品油零售经营资格审批113件，二手车交易市场经营主体备案62件。全面落实“双随机、一公开”及行政执法三项制度，对20家成品油市场进行联合抽查。制定了《天水市商务局班子成员安全生产责任制》，紧盯元旦、春节、端午、中秋、国庆等重大节日，对全市商贸领域5个大型商业综合体、113座加油站、709家宾馆、35家商场、173家超市、5054家餐饮企业安全生产情况进行重点检查，排查整治隐患2385个，完成市安委会移交的全市商贸流通领域各类安全隐患整治932条。开展餐饮场所燃气安全整治“百日行动”，举办全市商贸流通领域餐饮行业燃气安全培训班8期，培训1850人次，全市商贸领域安全，平稳，监管到位。</a:t>
            </a:r>
            <a:endParaRPr lang="zh-CN" sz="2000" dirty="0">
              <a:solidFill>
                <a:srgbClr val="000000"/>
              </a:solidFill>
              <a:latin typeface="+mn-ea"/>
              <a:cs typeface="+mn-ea"/>
              <a:sym typeface="+mn-ea"/>
            </a:endParaRPr>
          </a:p>
          <a:p>
            <a:pPr indent="0" fontAlgn="auto">
              <a:lnSpc>
                <a:spcPct val="100000"/>
              </a:lnSpc>
              <a:spcBef>
                <a:spcPct val="0"/>
              </a:spcBef>
              <a:spcAft>
                <a:spcPct val="0"/>
              </a:spcAft>
            </a:pPr>
            <a:r>
              <a:rPr lang="en-US" sz="2000" dirty="0">
                <a:solidFill>
                  <a:srgbClr val="000000"/>
                </a:solidFill>
                <a:latin typeface="+mn-ea"/>
                <a:cs typeface="+mn-ea"/>
                <a:sym typeface="+mn-ea"/>
              </a:rPr>
              <a:t>     </a:t>
            </a:r>
            <a:endParaRPr lang="zh-CN" sz="2000" dirty="0">
              <a:solidFill>
                <a:srgbClr val="000000"/>
              </a:solidFill>
              <a:latin typeface="+mn-ea"/>
              <a:cs typeface="+mn-ea"/>
              <a:sym typeface="+mn-ea"/>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1"/>
            </p:custDataLst>
          </p:nvPr>
        </p:nvSpPr>
        <p:spPr>
          <a:xfrm>
            <a:off x="2459355" y="4574540"/>
            <a:ext cx="5951855" cy="1223010"/>
          </a:xfrm>
        </p:spPr>
        <p:txBody>
          <a:bodyPr anchor="ctr">
            <a:normAutofit fontScale="90000"/>
          </a:bodyPr>
          <a:lstStyle/>
          <a:p>
            <a:pPr algn="ctr"/>
            <a:r>
              <a:rPr lang="zh-CN" altLang="en-US" sz="8000" spc="150">
                <a:solidFill>
                  <a:schemeClr val="accent1"/>
                </a:solidFill>
                <a:uFillTx/>
                <a:latin typeface="+mn-lt"/>
                <a:ea typeface="+mn-ea"/>
                <a:cs typeface="+mn-cs"/>
                <a:sym typeface="+mn-ea"/>
              </a:rPr>
              <a:t>0</a:t>
            </a:r>
            <a:r>
              <a:rPr lang="en-US" altLang="zh-CN" sz="8000" spc="150">
                <a:solidFill>
                  <a:schemeClr val="accent1"/>
                </a:solidFill>
                <a:uFillTx/>
                <a:latin typeface="+mn-lt"/>
                <a:ea typeface="+mn-ea"/>
                <a:cs typeface="+mn-cs"/>
                <a:sym typeface="+mn-ea"/>
              </a:rPr>
              <a:t>6 </a:t>
            </a:r>
            <a:br>
              <a:rPr lang="en-US" altLang="zh-CN" sz="7200" spc="150">
                <a:solidFill>
                  <a:schemeClr val="accent1"/>
                </a:solidFill>
                <a:uFillTx/>
                <a:latin typeface="+mn-lt"/>
                <a:ea typeface="+mn-ea"/>
                <a:cs typeface="+mn-cs"/>
                <a:sym typeface="+mn-ea"/>
              </a:rPr>
            </a:br>
            <a:r>
              <a:rPr lang="zh-CN" altLang="en-US" sz="5335"/>
              <a:t>部门履职效果</a:t>
            </a:r>
            <a:endParaRPr lang="zh-CN" altLang="en-US" sz="5335"/>
          </a:p>
        </p:txBody>
      </p:sp>
      <p:pic>
        <p:nvPicPr>
          <p:cNvPr id="12" name="图片 11" descr="/data/temp/7bc1756b-701a-11ef-a59d-0e973e903e23.jpg@base@tag=imgScale&amp;m=1&amp;w=3086&amp;h=1281&amp;q=957bc1756b-701a-11ef-a59d-0e973e903e23"/>
          <p:cNvPicPr>
            <a:picLocks noChangeAspect="1"/>
          </p:cNvPicPr>
          <p:nvPr>
            <p:custDataLst>
              <p:tags r:id="rId2"/>
            </p:custDataLst>
          </p:nvPr>
        </p:nvPicPr>
        <p:blipFill rotWithShape="1">
          <a:blip r:embed="rId3"/>
          <a:srcRect t="2534" b="35190"/>
          <a:stretch>
            <a:fillRect/>
          </a:stretch>
        </p:blipFill>
        <p:spPr>
          <a:xfrm>
            <a:off x="537210" y="559435"/>
            <a:ext cx="11116945" cy="3467735"/>
          </a:xfrm>
          <a:custGeom>
            <a:avLst/>
            <a:gdLst>
              <a:gd name="connsiteX0" fmla="*/ 0 w 10800000"/>
              <a:gd name="connsiteY0" fmla="*/ 0 h 3477260"/>
              <a:gd name="connsiteX1" fmla="*/ 10800000 w 10800000"/>
              <a:gd name="connsiteY1" fmla="*/ 0 h 3477260"/>
              <a:gd name="connsiteX2" fmla="*/ 10800000 w 10800000"/>
              <a:gd name="connsiteY2" fmla="*/ 3477260 h 3477260"/>
              <a:gd name="connsiteX3" fmla="*/ 0 w 10800000"/>
              <a:gd name="connsiteY3" fmla="*/ 3477260 h 3477260"/>
            </a:gdLst>
            <a:ahLst/>
            <a:cxnLst>
              <a:cxn ang="0">
                <a:pos x="connsiteX0" y="connsiteY0"/>
              </a:cxn>
              <a:cxn ang="0">
                <a:pos x="connsiteX1" y="connsiteY1"/>
              </a:cxn>
              <a:cxn ang="0">
                <a:pos x="connsiteX2" y="connsiteY2"/>
              </a:cxn>
              <a:cxn ang="0">
                <a:pos x="connsiteX3" y="connsiteY3"/>
              </a:cxn>
            </a:cxnLst>
            <a:rect l="l" t="t" r="r" b="b"/>
            <a:pathLst>
              <a:path w="10800000" h="3477260">
                <a:moveTo>
                  <a:pt x="0" y="0"/>
                </a:moveTo>
                <a:lnTo>
                  <a:pt x="10800000" y="0"/>
                </a:lnTo>
                <a:lnTo>
                  <a:pt x="10800000" y="3477260"/>
                </a:lnTo>
                <a:lnTo>
                  <a:pt x="0" y="3477260"/>
                </a:lnTo>
                <a:close/>
              </a:path>
            </a:pathLst>
          </a:custGeom>
          <a:ln w="9525" cap="flat" cmpd="sng" algn="ctr">
            <a:solidFill>
              <a:schemeClr val="dk1">
                <a:lumMod val="40000"/>
                <a:lumOff val="60000"/>
                <a:alpha val="50000"/>
              </a:schemeClr>
            </a:solidFill>
            <a:prstDash val="solid"/>
            <a:round/>
            <a:headEnd type="none" w="med" len="med"/>
            <a:tailEnd type="none" w="med" len="med"/>
          </a:ln>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圆角 14"/>
          <p:cNvSpPr/>
          <p:nvPr>
            <p:custDataLst>
              <p:tags r:id="rId1"/>
            </p:custDataLst>
          </p:nvPr>
        </p:nvSpPr>
        <p:spPr>
          <a:xfrm>
            <a:off x="204470" y="303530"/>
            <a:ext cx="10700385" cy="6339840"/>
          </a:xfrm>
          <a:prstGeom prst="roundRect">
            <a:avLst>
              <a:gd name="adj" fmla="val 9236"/>
            </a:avLst>
          </a:prstGeom>
          <a:solidFill>
            <a:schemeClr val="lt1">
              <a:lumMod val="100000"/>
            </a:schemeClr>
          </a:solidFill>
          <a:ln w="3175" cap="flat" cmpd="sng" algn="ctr">
            <a:solidFill>
              <a:schemeClr val="accent1">
                <a:lumMod val="100000"/>
                <a:alpha val="20000"/>
              </a:schemeClr>
            </a:solidFill>
            <a:prstDash val="solid"/>
            <a:round/>
            <a:headEnd type="none" w="med" len="med"/>
            <a:tailEnd type="none" w="med" len="med"/>
          </a:ln>
          <a:effectLst>
            <a:outerShdw blurRad="508000" dist="76200" dir="5399999" algn="bl" rotWithShape="0">
              <a:schemeClr val="accent1">
                <a:alpha val="20000"/>
              </a:schemeClr>
            </a:outerShdw>
          </a:effectLst>
        </p:spPr>
        <p:txBody>
          <a:bodyPr rtlCol="0" anchor="ctr"/>
          <a:lstStyle/>
          <a:p>
            <a:pPr algn="ctr"/>
            <a:endParaRPr kumimoji="1" lang="zh-CN" altLang="en-US" sz="3200">
              <a:latin typeface="+mj-ea"/>
              <a:ea typeface="+mj-ea"/>
              <a:sym typeface="微软雅黑" panose="020B0503020204020204" charset="-122"/>
            </a:endParaRPr>
          </a:p>
        </p:txBody>
      </p:sp>
      <p:sp>
        <p:nvSpPr>
          <p:cNvPr id="29" name="标题"/>
          <p:cNvSpPr txBox="1"/>
          <p:nvPr>
            <p:custDataLst>
              <p:tags r:id="rId2"/>
            </p:custDataLst>
          </p:nvPr>
        </p:nvSpPr>
        <p:spPr>
          <a:xfrm>
            <a:off x="496570" y="414020"/>
            <a:ext cx="9473565" cy="779145"/>
          </a:xfrm>
          <a:prstGeom prst="rect">
            <a:avLst/>
          </a:prstGeom>
          <a:noFill/>
        </p:spPr>
        <p:txBody>
          <a:bodyPr wrap="square" lIns="0" tIns="0" rIns="0" bIns="0" rtlCol="0" anchor="b">
            <a:normAutofit/>
          </a:bodyPr>
          <a:lstStyle>
            <a:defPPr>
              <a:defRPr lang="zh-CN"/>
            </a:defPPr>
            <a:lvl1pPr>
              <a:lnSpc>
                <a:spcPct val="131000"/>
              </a:lnSpc>
              <a:defRPr sz="3400" b="1">
                <a:solidFill>
                  <a:schemeClr val="dk1"/>
                </a:solidFill>
                <a:latin typeface="+mj-ea"/>
                <a:ea typeface="+mj-ea"/>
              </a:defRPr>
            </a:lvl1pPr>
          </a:lstStyle>
          <a:p>
            <a:endParaRPr lang="zh-CN" altLang="en-US" dirty="0"/>
          </a:p>
          <a:p>
            <a:endParaRPr lang="zh-CN" altLang="en-US" dirty="0"/>
          </a:p>
        </p:txBody>
      </p:sp>
      <p:sp>
        <p:nvSpPr>
          <p:cNvPr id="4" name="矩形 3"/>
          <p:cNvSpPr/>
          <p:nvPr>
            <p:custDataLst>
              <p:tags r:id="rId3"/>
            </p:custDataLst>
          </p:nvPr>
        </p:nvSpPr>
        <p:spPr>
          <a:xfrm>
            <a:off x="317500" y="554639"/>
            <a:ext cx="10586085" cy="5810153"/>
          </a:xfrm>
          <a:prstGeom prst="rect">
            <a:avLst/>
          </a:prstGeom>
          <a:noFill/>
        </p:spPr>
        <p:txBody>
          <a:bodyPr wrap="square" lIns="0" tIns="0" rIns="0" bIns="0" rtlCol="0" anchor="t">
            <a:noAutofit/>
          </a:bodyPr>
          <a:p>
            <a:pPr indent="0" algn="ctr" fontAlgn="auto">
              <a:lnSpc>
                <a:spcPct val="100000"/>
              </a:lnSpc>
              <a:spcBef>
                <a:spcPct val="0"/>
              </a:spcBef>
              <a:spcAft>
                <a:spcPct val="0"/>
              </a:spcAft>
            </a:pPr>
            <a:r>
              <a:rPr lang="en-US" sz="3200" b="1" dirty="0">
                <a:solidFill>
                  <a:schemeClr val="tx1"/>
                </a:solidFill>
                <a:latin typeface="+mn-ea"/>
                <a:cs typeface="+mn-ea"/>
                <a:sym typeface="+mn-ea"/>
              </a:rPr>
              <a:t> 履职经济效益</a:t>
            </a:r>
            <a:endParaRPr lang="en-US" sz="3200" b="1" dirty="0">
              <a:solidFill>
                <a:schemeClr val="tx1"/>
              </a:solidFill>
              <a:latin typeface="+mn-ea"/>
              <a:cs typeface="+mn-ea"/>
              <a:sym typeface="+mn-ea"/>
            </a:endParaRPr>
          </a:p>
          <a:p>
            <a:pPr indent="0" fontAlgn="auto">
              <a:lnSpc>
                <a:spcPct val="100000"/>
              </a:lnSpc>
              <a:spcBef>
                <a:spcPct val="0"/>
              </a:spcBef>
              <a:spcAft>
                <a:spcPct val="0"/>
              </a:spcAft>
            </a:pPr>
            <a:r>
              <a:rPr lang="en-US" sz="2000" b="1" dirty="0">
                <a:solidFill>
                  <a:srgbClr val="000000"/>
                </a:solidFill>
                <a:latin typeface="+mn-ea"/>
                <a:cs typeface="+mn-ea"/>
                <a:sym typeface="+mn-ea"/>
              </a:rPr>
              <a:t>      </a:t>
            </a:r>
            <a:r>
              <a:rPr sz="2000" b="1" dirty="0">
                <a:solidFill>
                  <a:srgbClr val="000000"/>
                </a:solidFill>
                <a:latin typeface="+mn-ea"/>
                <a:cs typeface="+mn-ea"/>
                <a:sym typeface="+mn-ea"/>
              </a:rPr>
              <a:t>促进社会消费方面：</a:t>
            </a:r>
            <a:r>
              <a:rPr sz="2000" dirty="0">
                <a:solidFill>
                  <a:srgbClr val="000000"/>
                </a:solidFill>
                <a:latin typeface="+mn-ea"/>
                <a:cs typeface="+mn-ea"/>
                <a:sym typeface="+mn-ea"/>
              </a:rPr>
              <a:t>2023年市商务局，按照“季季有主题、月月有活动、周周有场景”的工作要求，采取政策引导、资金补贴、企业让利、宣传造势等举措，组织企业全方位、高频次协同举办线上线下“商务+”各类促消费活动511场次，发放电子消费券762万元，全年全社会消费品零售总额305.77亿元，同比增长9.4%，进一步扩大了消费规模、提振了消费信心、促进了社会消费增长。</a:t>
            </a:r>
            <a:endParaRPr sz="2000" dirty="0">
              <a:solidFill>
                <a:srgbClr val="000000"/>
              </a:solidFill>
              <a:latin typeface="+mn-ea"/>
              <a:cs typeface="+mn-ea"/>
              <a:sym typeface="+mn-ea"/>
            </a:endParaRPr>
          </a:p>
          <a:p>
            <a:pPr indent="0" fontAlgn="auto">
              <a:lnSpc>
                <a:spcPct val="100000"/>
              </a:lnSpc>
              <a:spcBef>
                <a:spcPct val="0"/>
              </a:spcBef>
              <a:spcAft>
                <a:spcPct val="0"/>
              </a:spcAft>
            </a:pPr>
            <a:r>
              <a:rPr lang="en-US" sz="2000" b="1" dirty="0">
                <a:solidFill>
                  <a:srgbClr val="000000"/>
                </a:solidFill>
                <a:latin typeface="+mn-ea"/>
                <a:cs typeface="+mn-ea"/>
                <a:sym typeface="+mn-ea"/>
              </a:rPr>
              <a:t>      </a:t>
            </a:r>
            <a:r>
              <a:rPr sz="2000" b="1" dirty="0">
                <a:solidFill>
                  <a:srgbClr val="000000"/>
                </a:solidFill>
                <a:latin typeface="+mn-ea"/>
                <a:cs typeface="+mn-ea"/>
                <a:sym typeface="+mn-ea"/>
              </a:rPr>
              <a:t>提升进出口外贸方面：</a:t>
            </a:r>
            <a:r>
              <a:rPr lang="zh-CN" sz="2000" dirty="0">
                <a:solidFill>
                  <a:srgbClr val="000000"/>
                </a:solidFill>
                <a:latin typeface="+mn-ea"/>
                <a:cs typeface="+mn-ea"/>
                <a:sym typeface="+mn-ea"/>
              </a:rPr>
              <a:t>2023年市商务局，按照“一企一策、一企多策”的办法，支持外贸企业平稳发展，助力外贸保稳提质，帮助企业纾困解难。全年新注册外贸企业15家，培育外贸企业6家。积极组织华天、海林、长城果汁等外贸龙头企业参加境内外重点展会，宣传推广天水农特产品多渠道开拓国外市场，农特产品出口增长58%，东南亚、东盟国家及中东欧等“一带一路”沿线国家和地区贸易不断扩大。但受全球经济形势、进出口产品市场收缩及外贸龙头企业较少等因素影响，外贸进出口总额增长呈负增长。</a:t>
            </a:r>
            <a:r>
              <a:rPr lang="en-US" sz="2000" dirty="0">
                <a:solidFill>
                  <a:srgbClr val="000000"/>
                </a:solidFill>
                <a:latin typeface="+mn-ea"/>
                <a:cs typeface="+mn-ea"/>
                <a:sym typeface="+mn-ea"/>
              </a:rPr>
              <a:t> </a:t>
            </a:r>
            <a:endParaRPr lang="en-US" sz="2000" dirty="0">
              <a:solidFill>
                <a:srgbClr val="000000"/>
              </a:solidFill>
              <a:latin typeface="+mn-ea"/>
              <a:cs typeface="+mn-ea"/>
              <a:sym typeface="+mn-ea"/>
            </a:endParaRPr>
          </a:p>
          <a:p>
            <a:pPr indent="0" fontAlgn="auto">
              <a:lnSpc>
                <a:spcPct val="100000"/>
              </a:lnSpc>
              <a:spcBef>
                <a:spcPct val="0"/>
              </a:spcBef>
              <a:spcAft>
                <a:spcPct val="0"/>
              </a:spcAft>
            </a:pPr>
            <a:r>
              <a:rPr lang="en-US" sz="2000" b="1" dirty="0">
                <a:solidFill>
                  <a:srgbClr val="000000"/>
                </a:solidFill>
                <a:latin typeface="+mn-ea"/>
                <a:cs typeface="+mn-ea"/>
                <a:sym typeface="+mn-ea"/>
              </a:rPr>
              <a:t>      </a:t>
            </a:r>
            <a:r>
              <a:rPr sz="2000" b="1" dirty="0">
                <a:solidFill>
                  <a:srgbClr val="000000"/>
                </a:solidFill>
                <a:latin typeface="+mn-ea"/>
                <a:cs typeface="+mn-ea"/>
                <a:sym typeface="+mn-ea"/>
              </a:rPr>
              <a:t>促进电子商务方面：</a:t>
            </a:r>
            <a:r>
              <a:rPr sz="2000" dirty="0">
                <a:solidFill>
                  <a:srgbClr val="000000"/>
                </a:solidFill>
                <a:latin typeface="+mn-ea"/>
                <a:cs typeface="+mn-ea"/>
                <a:sym typeface="+mn-ea"/>
              </a:rPr>
              <a:t>2023年市商务局，积极开展跨境电商培训、产销对接等活动，不断培育跨境电商市场主体，深入挖掘跨境商品，成功建成“臻品甘肃”同城配送县域端平台7个，搭建“乐享天水”本土便民服务生活平台，建成便民服务站60个，开展直播420余次，实现交易额526万元，开展东西协作帮扶推介展示展销活动102场次，实现东西部消费帮扶金额13.2亿元，举办优质甘味农产品线上线下促销系列活动，签定供货协议1.53亿元，但存在电子商务人才缺乏，农村快递网点布局还不完善等问题，今后还需强化履行职责，促进电子商务经济持续发展。</a:t>
            </a:r>
            <a:endParaRPr sz="2000" dirty="0">
              <a:solidFill>
                <a:srgbClr val="000000"/>
              </a:solidFill>
              <a:latin typeface="+mn-ea"/>
              <a:cs typeface="+mn-ea"/>
              <a:sym typeface="+mn-ea"/>
            </a:endParaRPr>
          </a:p>
          <a:p>
            <a:pPr indent="0" fontAlgn="auto">
              <a:lnSpc>
                <a:spcPct val="100000"/>
              </a:lnSpc>
              <a:spcBef>
                <a:spcPct val="0"/>
              </a:spcBef>
              <a:spcAft>
                <a:spcPct val="0"/>
              </a:spcAft>
            </a:pPr>
            <a:r>
              <a:rPr lang="en-US" sz="2000" dirty="0">
                <a:solidFill>
                  <a:srgbClr val="000000"/>
                </a:solidFill>
                <a:latin typeface="+mn-ea"/>
                <a:cs typeface="+mn-ea"/>
                <a:sym typeface="+mn-ea"/>
              </a:rPr>
              <a:t>    </a:t>
            </a:r>
            <a:endParaRPr lang="zh-CN" sz="2000" dirty="0">
              <a:ln w="22225">
                <a:solidFill>
                  <a:schemeClr val="accent2"/>
                </a:solidFill>
                <a:prstDash val="solid"/>
              </a:ln>
              <a:solidFill>
                <a:schemeClr val="accent2">
                  <a:lumMod val="40000"/>
                  <a:lumOff val="60000"/>
                </a:schemeClr>
              </a:solidFill>
              <a:effectLst/>
              <a:latin typeface="+mn-ea"/>
              <a:cs typeface="+mn-ea"/>
              <a:sym typeface="+mn-ea"/>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1"/>
          <p:cNvSpPr/>
          <p:nvPr>
            <p:custDataLst>
              <p:tags r:id="rId1"/>
            </p:custDataLst>
          </p:nvPr>
        </p:nvSpPr>
        <p:spPr>
          <a:xfrm flipH="1" flipV="1">
            <a:off x="850265" y="1308100"/>
            <a:ext cx="10218420" cy="4853940"/>
          </a:xfrm>
          <a:prstGeom prst="roundRect">
            <a:avLst>
              <a:gd name="adj" fmla="val 6964"/>
            </a:avLst>
          </a:prstGeom>
          <a:gradFill>
            <a:gsLst>
              <a:gs pos="2000">
                <a:schemeClr val="bg2">
                  <a:lumMod val="5000"/>
                  <a:lumOff val="95000"/>
                </a:schemeClr>
              </a:gs>
              <a:gs pos="33000">
                <a:schemeClr val="bg2">
                  <a:lumMod val="5000"/>
                  <a:lumOff val="95000"/>
                </a:schemeClr>
              </a:gs>
            </a:gsLst>
            <a:lin ang="5400000" scaled="0"/>
          </a:gradFill>
          <a:ln w="15875">
            <a:noFill/>
          </a:ln>
          <a:effectLst>
            <a:outerShdw blurRad="190500" dist="127000" dir="2700000" algn="tl" rotWithShape="0">
              <a:schemeClr val="accent3">
                <a:lumMod val="40000"/>
                <a:lumOff val="6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l">
              <a:buClrTx/>
              <a:buSzTx/>
              <a:buFontTx/>
            </a:pPr>
            <a:endParaRPr lang="zh-CN" altLang="en-US" sz="1100" dirty="0">
              <a:solidFill>
                <a:schemeClr val="bg1"/>
              </a:solidFill>
              <a:latin typeface="+mn-ea"/>
              <a:sym typeface="+mn-ea"/>
            </a:endParaRPr>
          </a:p>
        </p:txBody>
      </p:sp>
      <p:cxnSp>
        <p:nvCxnSpPr>
          <p:cNvPr id="8" name="直接连接符 7"/>
          <p:cNvCxnSpPr/>
          <p:nvPr>
            <p:custDataLst>
              <p:tags r:id="rId2"/>
            </p:custDataLst>
          </p:nvPr>
        </p:nvCxnSpPr>
        <p:spPr>
          <a:xfrm flipV="1">
            <a:off x="2757301" y="3009053"/>
            <a:ext cx="0" cy="359283"/>
          </a:xfrm>
          <a:prstGeom prst="line">
            <a:avLst/>
          </a:prstGeom>
          <a:ln w="12700">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custDataLst>
              <p:tags r:id="rId3"/>
            </p:custDataLst>
          </p:nvPr>
        </p:nvCxnSpPr>
        <p:spPr>
          <a:xfrm flipV="1">
            <a:off x="2757301" y="4929904"/>
            <a:ext cx="0" cy="359283"/>
          </a:xfrm>
          <a:prstGeom prst="line">
            <a:avLst/>
          </a:prstGeom>
          <a:ln w="12700">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custDataLst>
              <p:tags r:id="rId4"/>
            </p:custDataLst>
          </p:nvPr>
        </p:nvCxnSpPr>
        <p:spPr>
          <a:xfrm flipV="1">
            <a:off x="8144109" y="3009053"/>
            <a:ext cx="0" cy="359283"/>
          </a:xfrm>
          <a:prstGeom prst="line">
            <a:avLst/>
          </a:prstGeom>
          <a:ln w="12700">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custDataLst>
              <p:tags r:id="rId5"/>
            </p:custDataLst>
          </p:nvPr>
        </p:nvCxnSpPr>
        <p:spPr>
          <a:xfrm flipV="1">
            <a:off x="8144109" y="4929904"/>
            <a:ext cx="0" cy="359283"/>
          </a:xfrm>
          <a:prstGeom prst="line">
            <a:avLst/>
          </a:prstGeom>
          <a:ln w="12700">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4" name="标题"/>
          <p:cNvSpPr>
            <a:spLocks noGrp="1"/>
          </p:cNvSpPr>
          <p:nvPr>
            <p:ph type="title"/>
            <p:custDataLst>
              <p:tags r:id="rId6"/>
            </p:custDataLst>
          </p:nvPr>
        </p:nvSpPr>
        <p:spPr>
          <a:xfrm>
            <a:off x="5223828" y="206442"/>
            <a:ext cx="2017395" cy="1081088"/>
          </a:xfrm>
        </p:spPr>
        <p:txBody>
          <a:bodyPr/>
          <a:lstStyle/>
          <a:p>
            <a:r>
              <a:rPr lang="zh-CN" altLang="en-US" sz="3600"/>
              <a:t>目录</a:t>
            </a:r>
            <a:endParaRPr lang="zh-CN" altLang="en-US" sz="3600"/>
          </a:p>
        </p:txBody>
      </p:sp>
      <p:sp>
        <p:nvSpPr>
          <p:cNvPr id="6" name="项标题"/>
          <p:cNvSpPr txBox="1"/>
          <p:nvPr>
            <p:custDataLst>
              <p:tags r:id="rId7"/>
            </p:custDataLst>
          </p:nvPr>
        </p:nvSpPr>
        <p:spPr>
          <a:xfrm flipH="1">
            <a:off x="1207770" y="1344295"/>
            <a:ext cx="7273925" cy="4169410"/>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en-US" altLang="zh-CN" sz="2000" b="1" spc="300" dirty="0">
              <a:solidFill>
                <a:srgbClr val="333333"/>
              </a:solidFill>
              <a:latin typeface="+mn-ea"/>
            </a:endParaRPr>
          </a:p>
          <a:p>
            <a:pPr>
              <a:lnSpc>
                <a:spcPct val="100000"/>
              </a:lnSpc>
            </a:pPr>
            <a:endParaRPr lang="en-US" altLang="zh-CN" sz="2000" b="1" spc="300" dirty="0">
              <a:solidFill>
                <a:srgbClr val="333333"/>
              </a:solidFill>
              <a:latin typeface="+mn-ea"/>
            </a:endParaRPr>
          </a:p>
          <a:p>
            <a:pPr>
              <a:lnSpc>
                <a:spcPct val="100000"/>
              </a:lnSpc>
            </a:pPr>
            <a:endParaRPr lang="zh-CN" altLang="en-US" sz="2000" b="1" spc="300" dirty="0">
              <a:solidFill>
                <a:srgbClr val="333333"/>
              </a:solidFill>
              <a:latin typeface="+mn-ea"/>
            </a:endParaRPr>
          </a:p>
          <a:p>
            <a:pPr>
              <a:lnSpc>
                <a:spcPct val="100000"/>
              </a:lnSpc>
            </a:pPr>
            <a:endParaRPr lang="zh-CN" altLang="en-US" sz="2000" b="1" spc="300" dirty="0">
              <a:solidFill>
                <a:srgbClr val="333333"/>
              </a:solidFill>
              <a:latin typeface="+mn-ea"/>
            </a:endParaRPr>
          </a:p>
          <a:p>
            <a:pPr>
              <a:lnSpc>
                <a:spcPct val="100000"/>
              </a:lnSpc>
            </a:pPr>
            <a:endParaRPr lang="zh-CN" altLang="en-US" sz="2000" b="1" spc="300" dirty="0">
              <a:solidFill>
                <a:srgbClr val="333333"/>
              </a:solidFill>
              <a:latin typeface="+mn-ea"/>
            </a:endParaRPr>
          </a:p>
          <a:p>
            <a:pPr>
              <a:lnSpc>
                <a:spcPct val="100000"/>
              </a:lnSpc>
            </a:pPr>
            <a:endParaRPr lang="zh-CN" altLang="en-US" sz="2000" b="1" spc="300" dirty="0">
              <a:solidFill>
                <a:srgbClr val="333333"/>
              </a:solidFill>
              <a:latin typeface="+mn-ea"/>
            </a:endParaRPr>
          </a:p>
          <a:p>
            <a:pPr>
              <a:lnSpc>
                <a:spcPct val="100000"/>
              </a:lnSpc>
            </a:pPr>
            <a:endParaRPr lang="zh-CN" altLang="en-US" sz="2000" b="1" spc="300" dirty="0">
              <a:solidFill>
                <a:srgbClr val="333333"/>
              </a:solidFill>
              <a:latin typeface="+mn-ea"/>
            </a:endParaRPr>
          </a:p>
          <a:p>
            <a:pPr>
              <a:lnSpc>
                <a:spcPct val="100000"/>
              </a:lnSpc>
            </a:pPr>
            <a:endParaRPr lang="zh-CN" altLang="en-US" sz="2000" b="1" spc="300" dirty="0">
              <a:solidFill>
                <a:srgbClr val="333333"/>
              </a:solidFill>
              <a:latin typeface="+mn-ea"/>
            </a:endParaRPr>
          </a:p>
          <a:p>
            <a:pPr>
              <a:lnSpc>
                <a:spcPct val="100000"/>
              </a:lnSpc>
            </a:pPr>
            <a:endParaRPr lang="zh-CN" altLang="en-US" sz="2000" b="1" spc="300" dirty="0">
              <a:solidFill>
                <a:srgbClr val="333333"/>
              </a:solidFill>
              <a:latin typeface="+mn-ea"/>
            </a:endParaRPr>
          </a:p>
          <a:p>
            <a:pPr>
              <a:lnSpc>
                <a:spcPct val="100000"/>
              </a:lnSpc>
            </a:pPr>
            <a:endParaRPr lang="zh-CN" altLang="en-US" sz="2000" b="1" spc="300" dirty="0">
              <a:solidFill>
                <a:srgbClr val="333333"/>
              </a:solidFill>
              <a:latin typeface="+mn-ea"/>
            </a:endParaRPr>
          </a:p>
          <a:p>
            <a:pPr>
              <a:lnSpc>
                <a:spcPct val="100000"/>
              </a:lnSpc>
            </a:pPr>
            <a:endParaRPr lang="zh-CN" altLang="en-US" sz="2000" b="1" spc="300" dirty="0">
              <a:solidFill>
                <a:srgbClr val="333333"/>
              </a:solidFill>
              <a:latin typeface="+mn-ea"/>
            </a:endParaRPr>
          </a:p>
          <a:p>
            <a:pPr>
              <a:lnSpc>
                <a:spcPct val="100000"/>
              </a:lnSpc>
            </a:pPr>
            <a:r>
              <a:rPr lang="zh-CN" altLang="en-US" sz="2400" b="1" spc="300" dirty="0">
                <a:solidFill>
                  <a:srgbClr val="333333"/>
                </a:solidFill>
                <a:latin typeface="+mn-ea"/>
              </a:rPr>
              <a:t>一、基本情况</a:t>
            </a:r>
            <a:endParaRPr lang="zh-CN" altLang="en-US" sz="2400" b="1" spc="300" dirty="0">
              <a:solidFill>
                <a:srgbClr val="333333"/>
              </a:solidFill>
              <a:latin typeface="+mn-ea"/>
            </a:endParaRPr>
          </a:p>
          <a:p>
            <a:pPr>
              <a:lnSpc>
                <a:spcPct val="100000"/>
              </a:lnSpc>
            </a:pPr>
            <a:r>
              <a:rPr lang="zh-CN" altLang="en-US" sz="2400" b="1" spc="300" dirty="0">
                <a:solidFill>
                  <a:srgbClr val="333333"/>
                </a:solidFill>
                <a:latin typeface="+mn-ea"/>
              </a:rPr>
              <a:t>二、部门绩效总目标</a:t>
            </a:r>
            <a:endParaRPr lang="zh-CN" altLang="en-US" sz="2400" b="1" spc="300" dirty="0">
              <a:solidFill>
                <a:srgbClr val="333333"/>
              </a:solidFill>
              <a:latin typeface="+mn-ea"/>
            </a:endParaRPr>
          </a:p>
          <a:p>
            <a:pPr>
              <a:lnSpc>
                <a:spcPct val="100000"/>
              </a:lnSpc>
            </a:pPr>
            <a:r>
              <a:rPr lang="zh-CN" altLang="en-US" sz="2400" b="1" spc="300" dirty="0">
                <a:solidFill>
                  <a:srgbClr val="333333"/>
                </a:solidFill>
                <a:latin typeface="+mn-ea"/>
              </a:rPr>
              <a:t>三、评价基本情况</a:t>
            </a:r>
            <a:endParaRPr lang="zh-CN" altLang="en-US" sz="2400" b="1" spc="300" dirty="0">
              <a:solidFill>
                <a:srgbClr val="333333"/>
              </a:solidFill>
              <a:latin typeface="+mn-ea"/>
            </a:endParaRPr>
          </a:p>
          <a:p>
            <a:pPr>
              <a:lnSpc>
                <a:spcPct val="100000"/>
              </a:lnSpc>
            </a:pPr>
            <a:r>
              <a:rPr lang="zh-CN" altLang="en-US" sz="2400" b="1" spc="300" dirty="0">
                <a:solidFill>
                  <a:srgbClr val="333333"/>
                </a:solidFill>
                <a:latin typeface="+mn-ea"/>
              </a:rPr>
              <a:t>四、评价结论</a:t>
            </a:r>
            <a:endParaRPr lang="zh-CN" altLang="en-US" sz="2400" b="1" spc="300" dirty="0">
              <a:solidFill>
                <a:srgbClr val="333333"/>
              </a:solidFill>
              <a:latin typeface="+mn-ea"/>
            </a:endParaRPr>
          </a:p>
          <a:p>
            <a:pPr>
              <a:lnSpc>
                <a:spcPct val="100000"/>
              </a:lnSpc>
            </a:pPr>
            <a:r>
              <a:rPr lang="zh-CN" altLang="en-US" sz="2400" b="1" spc="300" dirty="0">
                <a:solidFill>
                  <a:srgbClr val="333333"/>
                </a:solidFill>
                <a:latin typeface="+mn-ea"/>
              </a:rPr>
              <a:t>五、部门职责履行情况</a:t>
            </a:r>
            <a:endParaRPr lang="zh-CN" altLang="en-US" sz="2400" b="1" spc="300" dirty="0">
              <a:solidFill>
                <a:srgbClr val="333333"/>
              </a:solidFill>
              <a:latin typeface="+mn-ea"/>
            </a:endParaRPr>
          </a:p>
          <a:p>
            <a:pPr>
              <a:lnSpc>
                <a:spcPct val="100000"/>
              </a:lnSpc>
            </a:pPr>
            <a:r>
              <a:rPr lang="zh-CN" altLang="en-US" sz="2400" b="1" spc="300" dirty="0">
                <a:solidFill>
                  <a:srgbClr val="333333"/>
                </a:solidFill>
                <a:latin typeface="+mn-ea"/>
              </a:rPr>
              <a:t>六、部门履职效果</a:t>
            </a:r>
            <a:endParaRPr lang="zh-CN" altLang="en-US" sz="2400" b="1" spc="300" dirty="0">
              <a:solidFill>
                <a:srgbClr val="333333"/>
              </a:solidFill>
              <a:latin typeface="+mn-ea"/>
            </a:endParaRPr>
          </a:p>
          <a:p>
            <a:pPr>
              <a:lnSpc>
                <a:spcPct val="100000"/>
              </a:lnSpc>
            </a:pPr>
            <a:r>
              <a:rPr lang="zh-CN" altLang="en-US" sz="2400" b="1" spc="300" dirty="0">
                <a:solidFill>
                  <a:srgbClr val="333333"/>
                </a:solidFill>
                <a:latin typeface="+mn-ea"/>
              </a:rPr>
              <a:t>七、存在问题</a:t>
            </a:r>
            <a:endParaRPr lang="zh-CN" altLang="en-US" sz="2400" b="1" spc="300" dirty="0">
              <a:solidFill>
                <a:srgbClr val="333333"/>
              </a:solidFill>
              <a:latin typeface="+mn-ea"/>
            </a:endParaRPr>
          </a:p>
          <a:p>
            <a:pPr>
              <a:lnSpc>
                <a:spcPct val="100000"/>
              </a:lnSpc>
            </a:pPr>
            <a:r>
              <a:rPr lang="zh-CN" altLang="en-US" sz="2400" b="1" spc="300" dirty="0">
                <a:solidFill>
                  <a:srgbClr val="333333"/>
                </a:solidFill>
                <a:latin typeface="+mn-ea"/>
              </a:rPr>
              <a:t>八、有关对策建议</a:t>
            </a:r>
            <a:endParaRPr lang="zh-CN" altLang="en-US" sz="2400" b="1" spc="300" dirty="0">
              <a:solidFill>
                <a:srgbClr val="333333"/>
              </a:solidFill>
              <a:latin typeface="+mn-ea"/>
            </a:endParaRPr>
          </a:p>
          <a:p>
            <a:pPr>
              <a:lnSpc>
                <a:spcPct val="100000"/>
              </a:lnSpc>
            </a:pPr>
            <a:endParaRPr lang="zh-CN" altLang="en-US" sz="2400" b="1" spc="300" dirty="0">
              <a:solidFill>
                <a:srgbClr val="333333"/>
              </a:solidFill>
              <a:latin typeface="+mn-ea"/>
            </a:endParaRPr>
          </a:p>
          <a:p>
            <a:pPr>
              <a:lnSpc>
                <a:spcPct val="100000"/>
              </a:lnSpc>
            </a:pPr>
            <a:endParaRPr lang="zh-CN" altLang="en-US" sz="2000" b="1" spc="300" dirty="0">
              <a:solidFill>
                <a:srgbClr val="333333"/>
              </a:solidFill>
              <a:latin typeface="+mn-ea"/>
            </a:endParaRPr>
          </a:p>
          <a:p>
            <a:pPr>
              <a:lnSpc>
                <a:spcPct val="100000"/>
              </a:lnSpc>
            </a:pPr>
            <a:endParaRPr lang="zh-CN" altLang="en-US" sz="2000" b="1" spc="300" dirty="0">
              <a:solidFill>
                <a:srgbClr val="333333"/>
              </a:solidFill>
              <a:latin typeface="+mn-ea"/>
            </a:endParaRPr>
          </a:p>
          <a:p>
            <a:pPr>
              <a:lnSpc>
                <a:spcPct val="100000"/>
              </a:lnSpc>
            </a:pPr>
            <a:endParaRPr lang="zh-CN" altLang="en-US" sz="2000" b="1" spc="300" dirty="0">
              <a:solidFill>
                <a:srgbClr val="333333"/>
              </a:solidFill>
              <a:latin typeface="+mn-ea"/>
            </a:endParaRPr>
          </a:p>
          <a:p>
            <a:pPr>
              <a:lnSpc>
                <a:spcPct val="100000"/>
              </a:lnSpc>
            </a:pPr>
            <a:endParaRPr lang="zh-CN" altLang="en-US" sz="2000" b="1" spc="300" dirty="0">
              <a:solidFill>
                <a:srgbClr val="333333"/>
              </a:solidFill>
              <a:latin typeface="+mn-ea"/>
            </a:endParaRPr>
          </a:p>
          <a:p>
            <a:pPr>
              <a:lnSpc>
                <a:spcPct val="100000"/>
              </a:lnSpc>
            </a:pPr>
            <a:endParaRPr lang="zh-CN" altLang="en-US" sz="2000" b="1" spc="300" dirty="0">
              <a:solidFill>
                <a:srgbClr val="333333"/>
              </a:solidFill>
              <a:latin typeface="+mn-ea"/>
            </a:endParaRPr>
          </a:p>
          <a:p>
            <a:pPr>
              <a:lnSpc>
                <a:spcPct val="100000"/>
              </a:lnSpc>
            </a:pPr>
            <a:endParaRPr lang="zh-CN" altLang="en-US" sz="2000" b="1" spc="300" dirty="0">
              <a:solidFill>
                <a:srgbClr val="333333"/>
              </a:solidFill>
              <a:latin typeface="+mn-ea"/>
            </a:endParaRPr>
          </a:p>
          <a:p>
            <a:pPr>
              <a:lnSpc>
                <a:spcPct val="100000"/>
              </a:lnSpc>
            </a:pPr>
            <a:endParaRPr lang="zh-CN" altLang="en-US" sz="2000" b="1" spc="300" dirty="0">
              <a:solidFill>
                <a:srgbClr val="333333"/>
              </a:solidFill>
              <a:latin typeface="+mn-ea"/>
            </a:endParaRPr>
          </a:p>
          <a:p>
            <a:pPr>
              <a:lnSpc>
                <a:spcPct val="100000"/>
              </a:lnSpc>
            </a:pPr>
            <a:endParaRPr lang="zh-CN" altLang="en-US" sz="2000" b="1" spc="300" dirty="0">
              <a:solidFill>
                <a:srgbClr val="333333"/>
              </a:solidFill>
              <a:latin typeface="+mn-ea"/>
            </a:endParaRPr>
          </a:p>
          <a:p>
            <a:pPr>
              <a:lnSpc>
                <a:spcPct val="100000"/>
              </a:lnSpc>
            </a:pPr>
            <a:endParaRPr lang="zh-CN" altLang="en-US" sz="2000" b="1" spc="300" dirty="0">
              <a:solidFill>
                <a:srgbClr val="333333"/>
              </a:solidFill>
              <a:latin typeface="+mn-ea"/>
            </a:endParaRPr>
          </a:p>
          <a:p>
            <a:pPr>
              <a:lnSpc>
                <a:spcPct val="100000"/>
              </a:lnSpc>
            </a:pPr>
            <a:endParaRPr lang="zh-CN" altLang="en-US" sz="2000" b="1" spc="300" dirty="0">
              <a:solidFill>
                <a:srgbClr val="333333"/>
              </a:solidFill>
              <a:latin typeface="+mn-ea"/>
            </a:endParaRPr>
          </a:p>
          <a:p>
            <a:pPr>
              <a:lnSpc>
                <a:spcPct val="100000"/>
              </a:lnSpc>
            </a:pPr>
            <a:endParaRPr lang="zh-CN" altLang="en-US" sz="2000" b="1" spc="300" dirty="0">
              <a:solidFill>
                <a:srgbClr val="333333"/>
              </a:solidFill>
              <a:latin typeface="+mn-ea"/>
            </a:endParaRPr>
          </a:p>
        </p:txBody>
      </p:sp>
      <p:sp>
        <p:nvSpPr>
          <p:cNvPr id="23" name="任意多边形: 形状 22"/>
          <p:cNvSpPr/>
          <p:nvPr>
            <p:custDataLst>
              <p:tags r:id="rId8"/>
            </p:custDataLst>
          </p:nvPr>
        </p:nvSpPr>
        <p:spPr>
          <a:xfrm>
            <a:off x="5160451" y="1287660"/>
            <a:ext cx="4098167" cy="390328"/>
          </a:xfrm>
          <a:custGeom>
            <a:avLst/>
            <a:gdLst/>
            <a:ahLst/>
            <a:cxnLst/>
            <a:rect l="l" t="t" r="r" b="b"/>
            <a:pathLst>
              <a:path w="3752551" h="357410">
                <a:moveTo>
                  <a:pt x="660722" y="40183"/>
                </a:moveTo>
                <a:cubicBezTo>
                  <a:pt x="625450" y="40183"/>
                  <a:pt x="596875" y="52982"/>
                  <a:pt x="574997" y="78581"/>
                </a:cubicBezTo>
                <a:cubicBezTo>
                  <a:pt x="553119" y="104179"/>
                  <a:pt x="542180" y="137740"/>
                  <a:pt x="542180" y="179263"/>
                </a:cubicBezTo>
                <a:cubicBezTo>
                  <a:pt x="542180" y="221084"/>
                  <a:pt x="552859" y="254607"/>
                  <a:pt x="574216" y="279834"/>
                </a:cubicBezTo>
                <a:cubicBezTo>
                  <a:pt x="595572" y="305060"/>
                  <a:pt x="623441" y="317673"/>
                  <a:pt x="657820" y="317673"/>
                </a:cubicBezTo>
                <a:cubicBezTo>
                  <a:pt x="694729" y="317673"/>
                  <a:pt x="723713" y="305581"/>
                  <a:pt x="744773" y="281396"/>
                </a:cubicBezTo>
                <a:cubicBezTo>
                  <a:pt x="765832" y="257212"/>
                  <a:pt x="776361" y="223391"/>
                  <a:pt x="776361" y="179933"/>
                </a:cubicBezTo>
                <a:cubicBezTo>
                  <a:pt x="776361" y="135284"/>
                  <a:pt x="766055" y="100831"/>
                  <a:pt x="745442" y="76572"/>
                </a:cubicBezTo>
                <a:cubicBezTo>
                  <a:pt x="724830" y="52313"/>
                  <a:pt x="696590" y="40183"/>
                  <a:pt x="660722" y="40183"/>
                </a:cubicBezTo>
                <a:close/>
                <a:moveTo>
                  <a:pt x="3063849" y="5804"/>
                </a:moveTo>
                <a:lnTo>
                  <a:pt x="3307853" y="5804"/>
                </a:lnTo>
                <a:lnTo>
                  <a:pt x="3307853" y="45541"/>
                </a:lnTo>
                <a:lnTo>
                  <a:pt x="3208064" y="45541"/>
                </a:lnTo>
                <a:lnTo>
                  <a:pt x="3208064" y="351606"/>
                </a:lnTo>
                <a:lnTo>
                  <a:pt x="3163192" y="351606"/>
                </a:lnTo>
                <a:lnTo>
                  <a:pt x="3163192" y="45541"/>
                </a:lnTo>
                <a:lnTo>
                  <a:pt x="3063849" y="45541"/>
                </a:lnTo>
                <a:close/>
                <a:moveTo>
                  <a:pt x="2536924" y="5804"/>
                </a:moveTo>
                <a:lnTo>
                  <a:pt x="2592957" y="5804"/>
                </a:lnTo>
                <a:lnTo>
                  <a:pt x="2762175" y="270123"/>
                </a:lnTo>
                <a:cubicBezTo>
                  <a:pt x="2770212" y="282624"/>
                  <a:pt x="2774974" y="290587"/>
                  <a:pt x="2776462" y="294010"/>
                </a:cubicBezTo>
                <a:lnTo>
                  <a:pt x="2777355" y="294010"/>
                </a:lnTo>
                <a:cubicBezTo>
                  <a:pt x="2775867" y="284187"/>
                  <a:pt x="2775123" y="267369"/>
                  <a:pt x="2775123" y="243557"/>
                </a:cubicBezTo>
                <a:lnTo>
                  <a:pt x="2775123" y="5804"/>
                </a:lnTo>
                <a:lnTo>
                  <a:pt x="2819325" y="5804"/>
                </a:lnTo>
                <a:lnTo>
                  <a:pt x="2819325" y="351606"/>
                </a:lnTo>
                <a:lnTo>
                  <a:pt x="2766417" y="351606"/>
                </a:lnTo>
                <a:lnTo>
                  <a:pt x="2592511" y="82599"/>
                </a:lnTo>
                <a:cubicBezTo>
                  <a:pt x="2587600" y="75009"/>
                  <a:pt x="2583656" y="67493"/>
                  <a:pt x="2580679" y="60052"/>
                </a:cubicBezTo>
                <a:lnTo>
                  <a:pt x="2579340" y="60052"/>
                </a:lnTo>
                <a:cubicBezTo>
                  <a:pt x="2580530" y="67791"/>
                  <a:pt x="2581126" y="83939"/>
                  <a:pt x="2581126" y="108495"/>
                </a:cubicBezTo>
                <a:lnTo>
                  <a:pt x="2581126" y="351606"/>
                </a:lnTo>
                <a:lnTo>
                  <a:pt x="2536924" y="351606"/>
                </a:lnTo>
                <a:close/>
                <a:moveTo>
                  <a:pt x="2098774" y="5804"/>
                </a:moveTo>
                <a:lnTo>
                  <a:pt x="2276921" y="5804"/>
                </a:lnTo>
                <a:lnTo>
                  <a:pt x="2276921" y="45541"/>
                </a:lnTo>
                <a:lnTo>
                  <a:pt x="2143422" y="45541"/>
                </a:lnTo>
                <a:lnTo>
                  <a:pt x="2143422" y="156269"/>
                </a:lnTo>
                <a:lnTo>
                  <a:pt x="2267098" y="156269"/>
                </a:lnTo>
                <a:lnTo>
                  <a:pt x="2267098" y="195783"/>
                </a:lnTo>
                <a:lnTo>
                  <a:pt x="2143422" y="195783"/>
                </a:lnTo>
                <a:lnTo>
                  <a:pt x="2143422" y="312092"/>
                </a:lnTo>
                <a:lnTo>
                  <a:pt x="2284734" y="312092"/>
                </a:lnTo>
                <a:lnTo>
                  <a:pt x="2284734" y="351606"/>
                </a:lnTo>
                <a:lnTo>
                  <a:pt x="2098774" y="351606"/>
                </a:lnTo>
                <a:close/>
                <a:moveTo>
                  <a:pt x="1606525" y="5804"/>
                </a:moveTo>
                <a:lnTo>
                  <a:pt x="1850528" y="5804"/>
                </a:lnTo>
                <a:lnTo>
                  <a:pt x="1850528" y="45541"/>
                </a:lnTo>
                <a:lnTo>
                  <a:pt x="1750739" y="45541"/>
                </a:lnTo>
                <a:lnTo>
                  <a:pt x="1750739" y="351606"/>
                </a:lnTo>
                <a:lnTo>
                  <a:pt x="1705867" y="351606"/>
                </a:lnTo>
                <a:lnTo>
                  <a:pt x="1705867" y="45541"/>
                </a:lnTo>
                <a:lnTo>
                  <a:pt x="1606525" y="45541"/>
                </a:lnTo>
                <a:close/>
                <a:moveTo>
                  <a:pt x="1079599" y="5804"/>
                </a:moveTo>
                <a:lnTo>
                  <a:pt x="1135632" y="5804"/>
                </a:lnTo>
                <a:lnTo>
                  <a:pt x="1304850" y="270123"/>
                </a:lnTo>
                <a:cubicBezTo>
                  <a:pt x="1312887" y="282624"/>
                  <a:pt x="1317649" y="290587"/>
                  <a:pt x="1319138" y="294010"/>
                </a:cubicBezTo>
                <a:lnTo>
                  <a:pt x="1320031" y="294010"/>
                </a:lnTo>
                <a:cubicBezTo>
                  <a:pt x="1318542" y="284187"/>
                  <a:pt x="1317798" y="267369"/>
                  <a:pt x="1317798" y="243557"/>
                </a:cubicBezTo>
                <a:lnTo>
                  <a:pt x="1317798" y="5804"/>
                </a:lnTo>
                <a:lnTo>
                  <a:pt x="1362000" y="5804"/>
                </a:lnTo>
                <a:lnTo>
                  <a:pt x="1362000" y="351606"/>
                </a:lnTo>
                <a:lnTo>
                  <a:pt x="1309092" y="351606"/>
                </a:lnTo>
                <a:lnTo>
                  <a:pt x="1135186" y="82599"/>
                </a:lnTo>
                <a:cubicBezTo>
                  <a:pt x="1130275" y="75009"/>
                  <a:pt x="1126331" y="67493"/>
                  <a:pt x="1123354" y="60052"/>
                </a:cubicBezTo>
                <a:lnTo>
                  <a:pt x="1122015" y="60052"/>
                </a:lnTo>
                <a:cubicBezTo>
                  <a:pt x="1123205" y="67791"/>
                  <a:pt x="1123801" y="83939"/>
                  <a:pt x="1123801" y="108495"/>
                </a:cubicBezTo>
                <a:lnTo>
                  <a:pt x="1123801" y="351606"/>
                </a:lnTo>
                <a:lnTo>
                  <a:pt x="1079599" y="351606"/>
                </a:lnTo>
                <a:close/>
                <a:moveTo>
                  <a:pt x="3662139" y="0"/>
                </a:moveTo>
                <a:cubicBezTo>
                  <a:pt x="3696518" y="0"/>
                  <a:pt x="3721744" y="4167"/>
                  <a:pt x="3737818" y="12501"/>
                </a:cubicBezTo>
                <a:lnTo>
                  <a:pt x="3737818" y="61168"/>
                </a:lnTo>
                <a:cubicBezTo>
                  <a:pt x="3716982" y="46732"/>
                  <a:pt x="3690639" y="39514"/>
                  <a:pt x="3658790" y="39514"/>
                </a:cubicBezTo>
                <a:cubicBezTo>
                  <a:pt x="3637656" y="39514"/>
                  <a:pt x="3620429" y="43941"/>
                  <a:pt x="3607109" y="52796"/>
                </a:cubicBezTo>
                <a:cubicBezTo>
                  <a:pt x="3593789" y="61652"/>
                  <a:pt x="3587129" y="73967"/>
                  <a:pt x="3587129" y="89743"/>
                </a:cubicBezTo>
                <a:cubicBezTo>
                  <a:pt x="3587129" y="103733"/>
                  <a:pt x="3591743" y="115118"/>
                  <a:pt x="3600970" y="123899"/>
                </a:cubicBezTo>
                <a:cubicBezTo>
                  <a:pt x="3610197" y="132680"/>
                  <a:pt x="3630215" y="144661"/>
                  <a:pt x="3661022" y="159841"/>
                </a:cubicBezTo>
                <a:cubicBezTo>
                  <a:pt x="3694955" y="176063"/>
                  <a:pt x="3718693" y="192286"/>
                  <a:pt x="3732237" y="208508"/>
                </a:cubicBezTo>
                <a:cubicBezTo>
                  <a:pt x="3745780" y="224730"/>
                  <a:pt x="3752551" y="242962"/>
                  <a:pt x="3752551" y="263202"/>
                </a:cubicBezTo>
                <a:cubicBezTo>
                  <a:pt x="3752551" y="293563"/>
                  <a:pt x="3741538" y="316855"/>
                  <a:pt x="3719512" y="333077"/>
                </a:cubicBezTo>
                <a:cubicBezTo>
                  <a:pt x="3697485" y="349299"/>
                  <a:pt x="3666901" y="357410"/>
                  <a:pt x="3627759" y="357410"/>
                </a:cubicBezTo>
                <a:cubicBezTo>
                  <a:pt x="3614067" y="357410"/>
                  <a:pt x="3598105" y="355513"/>
                  <a:pt x="3579874" y="351718"/>
                </a:cubicBezTo>
                <a:cubicBezTo>
                  <a:pt x="3561642" y="347923"/>
                  <a:pt x="3548359" y="343197"/>
                  <a:pt x="3540025" y="337542"/>
                </a:cubicBezTo>
                <a:lnTo>
                  <a:pt x="3540025" y="286643"/>
                </a:lnTo>
                <a:cubicBezTo>
                  <a:pt x="3550592" y="295870"/>
                  <a:pt x="3564731" y="303460"/>
                  <a:pt x="3582441" y="309413"/>
                </a:cubicBezTo>
                <a:cubicBezTo>
                  <a:pt x="3600151" y="315366"/>
                  <a:pt x="3616969" y="318343"/>
                  <a:pt x="3632894" y="318343"/>
                </a:cubicBezTo>
                <a:cubicBezTo>
                  <a:pt x="3681412" y="318343"/>
                  <a:pt x="3705671" y="301079"/>
                  <a:pt x="3705671" y="266551"/>
                </a:cubicBezTo>
                <a:cubicBezTo>
                  <a:pt x="3705671" y="256877"/>
                  <a:pt x="3703066" y="248171"/>
                  <a:pt x="3697857" y="240431"/>
                </a:cubicBezTo>
                <a:cubicBezTo>
                  <a:pt x="3692648" y="232692"/>
                  <a:pt x="3685505" y="225846"/>
                  <a:pt x="3676426" y="219893"/>
                </a:cubicBezTo>
                <a:cubicBezTo>
                  <a:pt x="3667347" y="213940"/>
                  <a:pt x="3650307" y="204787"/>
                  <a:pt x="3625303" y="192434"/>
                </a:cubicBezTo>
                <a:cubicBezTo>
                  <a:pt x="3590627" y="175170"/>
                  <a:pt x="3567781" y="159134"/>
                  <a:pt x="3556768" y="144326"/>
                </a:cubicBezTo>
                <a:cubicBezTo>
                  <a:pt x="3545755" y="129517"/>
                  <a:pt x="3540248" y="112588"/>
                  <a:pt x="3540248" y="93538"/>
                </a:cubicBezTo>
                <a:cubicBezTo>
                  <a:pt x="3540248" y="64814"/>
                  <a:pt x="3551783" y="42044"/>
                  <a:pt x="3574851" y="25226"/>
                </a:cubicBezTo>
                <a:cubicBezTo>
                  <a:pt x="3597919" y="8408"/>
                  <a:pt x="3627015" y="0"/>
                  <a:pt x="3662139" y="0"/>
                </a:cubicBezTo>
                <a:close/>
                <a:moveTo>
                  <a:pt x="663401" y="0"/>
                </a:moveTo>
                <a:cubicBezTo>
                  <a:pt x="711472" y="0"/>
                  <a:pt x="750168" y="16147"/>
                  <a:pt x="779487" y="48443"/>
                </a:cubicBezTo>
                <a:cubicBezTo>
                  <a:pt x="808806" y="80739"/>
                  <a:pt x="823466" y="122783"/>
                  <a:pt x="823466" y="174575"/>
                </a:cubicBezTo>
                <a:cubicBezTo>
                  <a:pt x="823466" y="230683"/>
                  <a:pt x="808434" y="275183"/>
                  <a:pt x="778371" y="308074"/>
                </a:cubicBezTo>
                <a:cubicBezTo>
                  <a:pt x="748307" y="340965"/>
                  <a:pt x="708124" y="357410"/>
                  <a:pt x="657820" y="357410"/>
                </a:cubicBezTo>
                <a:cubicBezTo>
                  <a:pt x="608707" y="357410"/>
                  <a:pt x="569341" y="341263"/>
                  <a:pt x="539725" y="308967"/>
                </a:cubicBezTo>
                <a:cubicBezTo>
                  <a:pt x="510108" y="276671"/>
                  <a:pt x="495299" y="234627"/>
                  <a:pt x="495299" y="182835"/>
                </a:cubicBezTo>
                <a:cubicBezTo>
                  <a:pt x="495299" y="127024"/>
                  <a:pt x="510406" y="82599"/>
                  <a:pt x="540618" y="49559"/>
                </a:cubicBezTo>
                <a:cubicBezTo>
                  <a:pt x="570830" y="16520"/>
                  <a:pt x="611757" y="0"/>
                  <a:pt x="663401" y="0"/>
                </a:cubicBezTo>
                <a:close/>
                <a:moveTo>
                  <a:pt x="177031" y="0"/>
                </a:moveTo>
                <a:cubicBezTo>
                  <a:pt x="210070" y="0"/>
                  <a:pt x="237380" y="4688"/>
                  <a:pt x="258960" y="14064"/>
                </a:cubicBezTo>
                <a:lnTo>
                  <a:pt x="258960" y="60722"/>
                </a:lnTo>
                <a:cubicBezTo>
                  <a:pt x="234255" y="47029"/>
                  <a:pt x="207094" y="40183"/>
                  <a:pt x="177477" y="40183"/>
                </a:cubicBezTo>
                <a:cubicBezTo>
                  <a:pt x="138931" y="40183"/>
                  <a:pt x="107528" y="53020"/>
                  <a:pt x="83269" y="78693"/>
                </a:cubicBezTo>
                <a:cubicBezTo>
                  <a:pt x="59010" y="104365"/>
                  <a:pt x="46880" y="139005"/>
                  <a:pt x="46880" y="182612"/>
                </a:cubicBezTo>
                <a:cubicBezTo>
                  <a:pt x="46880" y="223986"/>
                  <a:pt x="58191" y="256840"/>
                  <a:pt x="80813" y="281173"/>
                </a:cubicBezTo>
                <a:cubicBezTo>
                  <a:pt x="103435" y="305507"/>
                  <a:pt x="133052" y="317673"/>
                  <a:pt x="169664" y="317673"/>
                </a:cubicBezTo>
                <a:cubicBezTo>
                  <a:pt x="203894" y="317673"/>
                  <a:pt x="233660" y="309934"/>
                  <a:pt x="258960" y="294456"/>
                </a:cubicBezTo>
                <a:lnTo>
                  <a:pt x="258960" y="337319"/>
                </a:lnTo>
                <a:cubicBezTo>
                  <a:pt x="233511" y="350713"/>
                  <a:pt x="201587" y="357410"/>
                  <a:pt x="163190" y="357410"/>
                </a:cubicBezTo>
                <a:cubicBezTo>
                  <a:pt x="113630" y="357410"/>
                  <a:pt x="74042" y="341672"/>
                  <a:pt x="44425" y="310195"/>
                </a:cubicBezTo>
                <a:cubicBezTo>
                  <a:pt x="14808" y="278717"/>
                  <a:pt x="0" y="237083"/>
                  <a:pt x="0" y="185291"/>
                </a:cubicBezTo>
                <a:cubicBezTo>
                  <a:pt x="0" y="129629"/>
                  <a:pt x="16668" y="84832"/>
                  <a:pt x="50006" y="50899"/>
                </a:cubicBezTo>
                <a:cubicBezTo>
                  <a:pt x="83343" y="16966"/>
                  <a:pt x="125685" y="0"/>
                  <a:pt x="177031" y="0"/>
                </a:cubicBezTo>
                <a:close/>
              </a:path>
            </a:pathLst>
          </a:custGeom>
          <a:solidFill>
            <a:schemeClr val="accent3">
              <a:lumMod val="40000"/>
              <a:lumOff val="60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custDataLst>
      <p:tags r:id="rId9"/>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圆角 14"/>
          <p:cNvSpPr/>
          <p:nvPr>
            <p:custDataLst>
              <p:tags r:id="rId1"/>
            </p:custDataLst>
          </p:nvPr>
        </p:nvSpPr>
        <p:spPr>
          <a:xfrm>
            <a:off x="204470" y="303530"/>
            <a:ext cx="10700385" cy="6339840"/>
          </a:xfrm>
          <a:prstGeom prst="roundRect">
            <a:avLst>
              <a:gd name="adj" fmla="val 9236"/>
            </a:avLst>
          </a:prstGeom>
          <a:solidFill>
            <a:schemeClr val="lt1">
              <a:lumMod val="100000"/>
            </a:schemeClr>
          </a:solidFill>
          <a:ln w="3175" cap="flat" cmpd="sng" algn="ctr">
            <a:solidFill>
              <a:schemeClr val="accent1">
                <a:lumMod val="100000"/>
                <a:alpha val="20000"/>
              </a:schemeClr>
            </a:solidFill>
            <a:prstDash val="solid"/>
            <a:round/>
            <a:headEnd type="none" w="med" len="med"/>
            <a:tailEnd type="none" w="med" len="med"/>
          </a:ln>
          <a:effectLst>
            <a:outerShdw blurRad="508000" dist="76200" dir="5399999" algn="bl" rotWithShape="0">
              <a:schemeClr val="accent1">
                <a:alpha val="20000"/>
              </a:schemeClr>
            </a:outerShdw>
          </a:effectLst>
        </p:spPr>
        <p:txBody>
          <a:bodyPr rtlCol="0" anchor="ctr"/>
          <a:lstStyle/>
          <a:p>
            <a:pPr algn="ctr"/>
            <a:endParaRPr kumimoji="1" lang="zh-CN" altLang="en-US" sz="3200">
              <a:latin typeface="+mj-ea"/>
              <a:ea typeface="+mj-ea"/>
              <a:sym typeface="微软雅黑" panose="020B0503020204020204" charset="-122"/>
            </a:endParaRPr>
          </a:p>
        </p:txBody>
      </p:sp>
      <p:sp>
        <p:nvSpPr>
          <p:cNvPr id="29" name="标题"/>
          <p:cNvSpPr txBox="1"/>
          <p:nvPr>
            <p:custDataLst>
              <p:tags r:id="rId2"/>
            </p:custDataLst>
          </p:nvPr>
        </p:nvSpPr>
        <p:spPr>
          <a:xfrm>
            <a:off x="496570" y="414020"/>
            <a:ext cx="9473565" cy="779145"/>
          </a:xfrm>
          <a:prstGeom prst="rect">
            <a:avLst/>
          </a:prstGeom>
          <a:noFill/>
        </p:spPr>
        <p:txBody>
          <a:bodyPr wrap="square" lIns="0" tIns="0" rIns="0" bIns="0" rtlCol="0" anchor="b">
            <a:normAutofit/>
          </a:bodyPr>
          <a:lstStyle>
            <a:defPPr>
              <a:defRPr lang="zh-CN"/>
            </a:defPPr>
            <a:lvl1pPr>
              <a:lnSpc>
                <a:spcPct val="131000"/>
              </a:lnSpc>
              <a:defRPr sz="3400" b="1">
                <a:solidFill>
                  <a:schemeClr val="dk1"/>
                </a:solidFill>
                <a:latin typeface="+mj-ea"/>
                <a:ea typeface="+mj-ea"/>
              </a:defRPr>
            </a:lvl1pPr>
          </a:lstStyle>
          <a:p>
            <a:endParaRPr lang="zh-CN" altLang="en-US" dirty="0"/>
          </a:p>
          <a:p>
            <a:endParaRPr lang="zh-CN" altLang="en-US" dirty="0"/>
          </a:p>
        </p:txBody>
      </p:sp>
      <p:sp>
        <p:nvSpPr>
          <p:cNvPr id="4" name="矩形 3"/>
          <p:cNvSpPr/>
          <p:nvPr>
            <p:custDataLst>
              <p:tags r:id="rId3"/>
            </p:custDataLst>
          </p:nvPr>
        </p:nvSpPr>
        <p:spPr>
          <a:xfrm>
            <a:off x="317500" y="546100"/>
            <a:ext cx="10502265" cy="5595620"/>
          </a:xfrm>
          <a:prstGeom prst="rect">
            <a:avLst/>
          </a:prstGeom>
          <a:noFill/>
        </p:spPr>
        <p:txBody>
          <a:bodyPr wrap="square" lIns="0" tIns="0" rIns="0" bIns="0" rtlCol="0" anchor="t">
            <a:noAutofit/>
          </a:bodyPr>
          <a:p>
            <a:pPr indent="0" algn="ctr" fontAlgn="auto">
              <a:lnSpc>
                <a:spcPct val="100000"/>
              </a:lnSpc>
              <a:spcBef>
                <a:spcPct val="0"/>
              </a:spcBef>
              <a:spcAft>
                <a:spcPct val="0"/>
              </a:spcAft>
            </a:pPr>
            <a:r>
              <a:rPr lang="en-US" sz="3200" b="1" dirty="0">
                <a:solidFill>
                  <a:schemeClr val="tx1"/>
                </a:solidFill>
                <a:latin typeface="+mn-ea"/>
                <a:cs typeface="+mn-ea"/>
                <a:sym typeface="+mn-ea"/>
              </a:rPr>
              <a:t> 履职社会效能</a:t>
            </a:r>
            <a:endParaRPr lang="en-US" sz="2400" b="1" dirty="0">
              <a:solidFill>
                <a:schemeClr val="tx1"/>
              </a:solidFill>
              <a:latin typeface="+mn-ea"/>
              <a:cs typeface="+mn-ea"/>
              <a:sym typeface="+mn-ea"/>
            </a:endParaRPr>
          </a:p>
          <a:p>
            <a:pPr indent="0" fontAlgn="auto">
              <a:lnSpc>
                <a:spcPct val="100000"/>
              </a:lnSpc>
              <a:spcBef>
                <a:spcPct val="0"/>
              </a:spcBef>
              <a:spcAft>
                <a:spcPct val="0"/>
              </a:spcAft>
            </a:pPr>
            <a:r>
              <a:rPr lang="en-US" sz="2000" b="1" dirty="0">
                <a:solidFill>
                  <a:srgbClr val="000000"/>
                </a:solidFill>
                <a:latin typeface="+mn-ea"/>
                <a:cs typeface="+mn-ea"/>
                <a:sym typeface="+mn-ea"/>
              </a:rPr>
              <a:t>      </a:t>
            </a:r>
            <a:r>
              <a:rPr sz="2000" b="1" dirty="0">
                <a:solidFill>
                  <a:srgbClr val="000000"/>
                </a:solidFill>
                <a:latin typeface="+mn-ea"/>
                <a:cs typeface="+mn-ea"/>
                <a:sym typeface="+mn-ea"/>
              </a:rPr>
              <a:t>提升社会消费活力方面：</a:t>
            </a:r>
            <a:r>
              <a:rPr sz="2000" dirty="0">
                <a:solidFill>
                  <a:srgbClr val="000000"/>
                </a:solidFill>
                <a:latin typeface="+mn-ea"/>
                <a:cs typeface="+mn-ea"/>
                <a:sym typeface="+mn-ea"/>
              </a:rPr>
              <a:t>2023年市商务局聚焦高质量发展要求，组织开展了各类促销活动，带动了天水市市场消费活力。第三方对在提升社会消费活力方面设计了调查问卷，采用问卷调查方式采集数据，共收集群众有效问卷203份，调查结果显示，对提升社会消费活力综合满意度为73.4%。</a:t>
            </a:r>
            <a:endParaRPr sz="2000" dirty="0">
              <a:solidFill>
                <a:srgbClr val="000000"/>
              </a:solidFill>
              <a:latin typeface="+mn-ea"/>
              <a:cs typeface="+mn-ea"/>
              <a:sym typeface="+mn-ea"/>
            </a:endParaRPr>
          </a:p>
          <a:p>
            <a:pPr indent="0" fontAlgn="auto">
              <a:lnSpc>
                <a:spcPct val="100000"/>
              </a:lnSpc>
              <a:spcBef>
                <a:spcPct val="0"/>
              </a:spcBef>
              <a:spcAft>
                <a:spcPct val="0"/>
              </a:spcAft>
            </a:pPr>
            <a:r>
              <a:rPr lang="en-US" sz="2000" b="1" dirty="0">
                <a:solidFill>
                  <a:srgbClr val="000000"/>
                </a:solidFill>
                <a:latin typeface="+mn-ea"/>
                <a:cs typeface="+mn-ea"/>
                <a:sym typeface="+mn-ea"/>
              </a:rPr>
              <a:t>      </a:t>
            </a:r>
            <a:r>
              <a:rPr sz="2000" b="1" dirty="0">
                <a:solidFill>
                  <a:srgbClr val="000000"/>
                </a:solidFill>
                <a:latin typeface="+mn-ea"/>
                <a:cs typeface="+mn-ea"/>
                <a:sym typeface="+mn-ea"/>
              </a:rPr>
              <a:t>规范市场流通秩序方面：</a:t>
            </a:r>
            <a:r>
              <a:rPr sz="2000" dirty="0">
                <a:solidFill>
                  <a:srgbClr val="000000"/>
                </a:solidFill>
                <a:latin typeface="+mn-ea"/>
                <a:cs typeface="+mn-ea"/>
                <a:sym typeface="+mn-ea"/>
              </a:rPr>
              <a:t>2023年市商务局持续深化接放管服改革，不断梳理简化政务服务事项，组织开展了安全隐患整治、安全生产检查等工作，规范了天水市市场流通秩序。第三方对在规范市场流通秩序方面设计了调查问卷，采用问卷调查方式采集数据，共收集群众有效问卷203份，调查结果显示，对规范市场流通秩序综合满意度为90.15%。</a:t>
            </a:r>
            <a:endParaRPr sz="2000" dirty="0">
              <a:solidFill>
                <a:srgbClr val="000000"/>
              </a:solidFill>
              <a:latin typeface="+mn-ea"/>
              <a:cs typeface="+mn-ea"/>
              <a:sym typeface="+mn-ea"/>
            </a:endParaRPr>
          </a:p>
          <a:p>
            <a:pPr indent="0" fontAlgn="auto">
              <a:lnSpc>
                <a:spcPct val="100000"/>
              </a:lnSpc>
              <a:spcBef>
                <a:spcPct val="0"/>
              </a:spcBef>
              <a:spcAft>
                <a:spcPct val="0"/>
              </a:spcAft>
            </a:pPr>
            <a:r>
              <a:rPr lang="en-US" sz="2000" b="1" dirty="0">
                <a:solidFill>
                  <a:srgbClr val="000000"/>
                </a:solidFill>
                <a:latin typeface="+mn-ea"/>
                <a:cs typeface="+mn-ea"/>
                <a:sym typeface="+mn-ea"/>
              </a:rPr>
              <a:t>      提升公共服务能力方面：</a:t>
            </a:r>
            <a:r>
              <a:rPr lang="en-US" sz="2000" dirty="0">
                <a:solidFill>
                  <a:srgbClr val="000000"/>
                </a:solidFill>
                <a:latin typeface="+mn-ea"/>
                <a:cs typeface="+mn-ea"/>
                <a:sym typeface="+mn-ea"/>
              </a:rPr>
              <a:t>2023年市商务局积极推进市县商业体系稳步发展，开展便民生活圈建设，提升改造和新建特色餐饮街区、农贸市场、商贸中心等工作的开展，进一步提升了政府公共服务能力。第三方对在提升公共服务能力方面设计了调查问卷，采用问卷调查方式采集数据，共收集群众有效问卷203份，调查结果显示，对提升公共服务能力综合满意度为75.86%。</a:t>
            </a:r>
            <a:endParaRPr lang="en-US" sz="2000" dirty="0">
              <a:solidFill>
                <a:srgbClr val="000000"/>
              </a:solidFill>
              <a:latin typeface="+mn-ea"/>
              <a:cs typeface="+mn-ea"/>
              <a:sym typeface="+mn-ea"/>
            </a:endParaRPr>
          </a:p>
          <a:p>
            <a:pPr indent="0" fontAlgn="auto">
              <a:lnSpc>
                <a:spcPct val="100000"/>
              </a:lnSpc>
              <a:spcBef>
                <a:spcPct val="0"/>
              </a:spcBef>
              <a:spcAft>
                <a:spcPct val="0"/>
              </a:spcAft>
            </a:pPr>
            <a:r>
              <a:rPr lang="en-US" sz="2000" b="1" dirty="0">
                <a:solidFill>
                  <a:srgbClr val="000000"/>
                </a:solidFill>
                <a:latin typeface="+mn-ea"/>
                <a:cs typeface="+mn-ea"/>
                <a:sym typeface="+mn-ea"/>
              </a:rPr>
              <a:t>      增强获得感和幸福感方面：</a:t>
            </a:r>
            <a:r>
              <a:rPr lang="en-US" sz="2000" dirty="0">
                <a:solidFill>
                  <a:srgbClr val="000000"/>
                </a:solidFill>
                <a:latin typeface="+mn-ea"/>
                <a:cs typeface="+mn-ea"/>
                <a:sym typeface="+mn-ea"/>
              </a:rPr>
              <a:t>2023年市商务局持续优化营商环境，组织安全生产检查、完善市县商业体系等工作的开展，增强了市民的获得感和幸福感。第三方对在增强市民获得感和幸福感方面设计了调查问卷，采用“公众评判法”以“线上+线下”问卷调查方式采集数据，共收集群众有效问卷203份，调查结果显示，对增强获得感和幸福感综合满意度为73.4%。</a:t>
            </a:r>
            <a:endParaRPr lang="en-US" sz="2000" dirty="0">
              <a:solidFill>
                <a:srgbClr val="000000"/>
              </a:solidFill>
              <a:latin typeface="+mn-ea"/>
              <a:cs typeface="+mn-ea"/>
              <a:sym typeface="+mn-ea"/>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p:cNvSpPr>
            <a:spLocks noGrp="1"/>
          </p:cNvSpPr>
          <p:nvPr>
            <p:ph type="title"/>
            <p:custDataLst>
              <p:tags r:id="rId1"/>
            </p:custDataLst>
          </p:nvPr>
        </p:nvSpPr>
        <p:spPr/>
        <p:txBody>
          <a:bodyPr>
            <a:normAutofit fontScale="90000"/>
          </a:bodyPr>
          <a:lstStyle/>
          <a:p>
            <a:pPr algn="ctr"/>
            <a:r>
              <a:rPr lang="zh-CN" altLang="en-US"/>
              <a:t>存在问题</a:t>
            </a:r>
            <a:endParaRPr lang="zh-CN" altLang="en-US"/>
          </a:p>
        </p:txBody>
      </p:sp>
      <p:sp>
        <p:nvSpPr>
          <p:cNvPr id="6" name="节编号"/>
          <p:cNvSpPr>
            <a:spLocks noGrp="1"/>
          </p:cNvSpPr>
          <p:nvPr>
            <p:ph type="body" sz="quarter" idx="13"/>
            <p:custDataLst>
              <p:tags r:id="rId2"/>
            </p:custDataLst>
          </p:nvPr>
        </p:nvSpPr>
        <p:spPr/>
        <p:txBody>
          <a:bodyPr>
            <a:normAutofit lnSpcReduction="10000"/>
          </a:bodyPr>
          <a:lstStyle/>
          <a:p>
            <a:pPr algn="ctr"/>
            <a:r>
              <a:rPr lang="zh-CN" altLang="en-US"/>
              <a:t>0</a:t>
            </a:r>
            <a:r>
              <a:rPr lang="en-US" altLang="zh-CN"/>
              <a:t>7</a:t>
            </a:r>
            <a:endParaRPr lang="en-US" altLang="zh-CN"/>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圆角 14"/>
          <p:cNvSpPr/>
          <p:nvPr>
            <p:custDataLst>
              <p:tags r:id="rId1"/>
            </p:custDataLst>
          </p:nvPr>
        </p:nvSpPr>
        <p:spPr>
          <a:xfrm>
            <a:off x="204470" y="303530"/>
            <a:ext cx="9922510" cy="6339840"/>
          </a:xfrm>
          <a:prstGeom prst="roundRect">
            <a:avLst>
              <a:gd name="adj" fmla="val 9236"/>
            </a:avLst>
          </a:prstGeom>
          <a:solidFill>
            <a:schemeClr val="lt1">
              <a:lumMod val="100000"/>
            </a:schemeClr>
          </a:solidFill>
          <a:ln w="3175" cap="flat" cmpd="sng" algn="ctr">
            <a:solidFill>
              <a:schemeClr val="accent1">
                <a:lumMod val="100000"/>
                <a:alpha val="20000"/>
              </a:schemeClr>
            </a:solidFill>
            <a:prstDash val="solid"/>
            <a:round/>
            <a:headEnd type="none" w="med" len="med"/>
            <a:tailEnd type="none" w="med" len="med"/>
          </a:ln>
          <a:effectLst>
            <a:outerShdw blurRad="508000" dist="76200" dir="5399999" algn="bl" rotWithShape="0">
              <a:schemeClr val="accent1">
                <a:alpha val="20000"/>
              </a:schemeClr>
            </a:outerShdw>
          </a:effectLst>
        </p:spPr>
        <p:txBody>
          <a:bodyPr rtlCol="0" anchor="ctr"/>
          <a:lstStyle/>
          <a:p>
            <a:pPr algn="ctr"/>
            <a:endParaRPr kumimoji="1" lang="zh-CN" altLang="en-US" sz="3200">
              <a:latin typeface="+mj-ea"/>
              <a:ea typeface="+mj-ea"/>
              <a:sym typeface="微软雅黑" panose="020B0503020204020204" charset="-122"/>
            </a:endParaRPr>
          </a:p>
        </p:txBody>
      </p:sp>
      <p:sp>
        <p:nvSpPr>
          <p:cNvPr id="29" name="标题"/>
          <p:cNvSpPr txBox="1"/>
          <p:nvPr>
            <p:custDataLst>
              <p:tags r:id="rId2"/>
            </p:custDataLst>
          </p:nvPr>
        </p:nvSpPr>
        <p:spPr>
          <a:xfrm>
            <a:off x="496570" y="414020"/>
            <a:ext cx="9473565" cy="779145"/>
          </a:xfrm>
          <a:prstGeom prst="rect">
            <a:avLst/>
          </a:prstGeom>
          <a:noFill/>
        </p:spPr>
        <p:txBody>
          <a:bodyPr wrap="square" lIns="0" tIns="0" rIns="0" bIns="0" rtlCol="0" anchor="b">
            <a:normAutofit/>
          </a:bodyPr>
          <a:lstStyle>
            <a:defPPr>
              <a:defRPr lang="zh-CN"/>
            </a:defPPr>
            <a:lvl1pPr>
              <a:lnSpc>
                <a:spcPct val="131000"/>
              </a:lnSpc>
              <a:defRPr sz="3400" b="1">
                <a:solidFill>
                  <a:schemeClr val="dk1"/>
                </a:solidFill>
                <a:latin typeface="+mj-ea"/>
                <a:ea typeface="+mj-ea"/>
              </a:defRPr>
            </a:lvl1pPr>
          </a:lstStyle>
          <a:p>
            <a:endParaRPr lang="zh-CN" altLang="en-US" dirty="0"/>
          </a:p>
          <a:p>
            <a:endParaRPr lang="zh-CN" altLang="en-US" dirty="0"/>
          </a:p>
        </p:txBody>
      </p:sp>
      <p:sp>
        <p:nvSpPr>
          <p:cNvPr id="4" name="矩形 3"/>
          <p:cNvSpPr/>
          <p:nvPr>
            <p:custDataLst>
              <p:tags r:id="rId3"/>
            </p:custDataLst>
          </p:nvPr>
        </p:nvSpPr>
        <p:spPr>
          <a:xfrm>
            <a:off x="317500" y="546100"/>
            <a:ext cx="9304020" cy="5595620"/>
          </a:xfrm>
          <a:prstGeom prst="rect">
            <a:avLst/>
          </a:prstGeom>
          <a:noFill/>
        </p:spPr>
        <p:txBody>
          <a:bodyPr wrap="square" lIns="0" tIns="0" rIns="0" bIns="0" rtlCol="0" anchor="t">
            <a:noAutofit/>
          </a:bodyPr>
          <a:p>
            <a:pPr indent="0" algn="ctr" fontAlgn="auto">
              <a:lnSpc>
                <a:spcPct val="100000"/>
              </a:lnSpc>
              <a:spcBef>
                <a:spcPct val="0"/>
              </a:spcBef>
              <a:spcAft>
                <a:spcPct val="0"/>
              </a:spcAft>
            </a:pPr>
            <a:r>
              <a:rPr lang="en-US" sz="3200" b="1" dirty="0">
                <a:solidFill>
                  <a:schemeClr val="tx1"/>
                </a:solidFill>
                <a:latin typeface="+mn-ea"/>
                <a:cs typeface="+mn-ea"/>
                <a:sym typeface="+mn-ea"/>
              </a:rPr>
              <a:t> </a:t>
            </a:r>
            <a:r>
              <a:rPr lang="zh-CN" altLang="en-US" sz="3200" b="1" dirty="0">
                <a:solidFill>
                  <a:schemeClr val="tx1"/>
                </a:solidFill>
                <a:latin typeface="+mn-ea"/>
                <a:cs typeface="+mn-ea"/>
                <a:sym typeface="+mn-ea"/>
              </a:rPr>
              <a:t>部门存在的问题</a:t>
            </a:r>
            <a:endParaRPr lang="en-US" sz="2400" b="1" dirty="0">
              <a:solidFill>
                <a:schemeClr val="tx1"/>
              </a:solidFill>
              <a:latin typeface="+mn-ea"/>
              <a:cs typeface="+mn-ea"/>
              <a:sym typeface="+mn-ea"/>
            </a:endParaRPr>
          </a:p>
          <a:p>
            <a:pPr indent="0" fontAlgn="auto">
              <a:lnSpc>
                <a:spcPct val="150000"/>
              </a:lnSpc>
              <a:spcBef>
                <a:spcPct val="0"/>
              </a:spcBef>
              <a:spcAft>
                <a:spcPct val="0"/>
              </a:spcAft>
            </a:pPr>
            <a:r>
              <a:rPr lang="en-US" sz="2000" dirty="0">
                <a:solidFill>
                  <a:srgbClr val="000000"/>
                </a:solidFill>
                <a:latin typeface="+mn-ea"/>
                <a:cs typeface="+mn-ea"/>
                <a:sym typeface="+mn-ea"/>
              </a:rPr>
              <a:t>      </a:t>
            </a:r>
            <a:endParaRPr lang="en-US" sz="2000" dirty="0">
              <a:solidFill>
                <a:srgbClr val="000000"/>
              </a:solidFill>
              <a:latin typeface="+mn-ea"/>
              <a:cs typeface="+mn-ea"/>
              <a:sym typeface="+mn-ea"/>
            </a:endParaRPr>
          </a:p>
          <a:p>
            <a:pPr indent="0" fontAlgn="auto">
              <a:lnSpc>
                <a:spcPct val="15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1.预算单位绩效观念不深入</a:t>
            </a:r>
            <a:endParaRPr sz="2000" dirty="0">
              <a:solidFill>
                <a:srgbClr val="000000"/>
              </a:solidFill>
              <a:latin typeface="+mn-ea"/>
              <a:cs typeface="+mn-ea"/>
              <a:sym typeface="+mn-ea"/>
            </a:endParaRPr>
          </a:p>
          <a:p>
            <a:pPr indent="0" fontAlgn="auto">
              <a:lnSpc>
                <a:spcPct val="15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2.部门预算绩效机制不健全，绩效自评质量不高</a:t>
            </a:r>
            <a:endParaRPr sz="2000" dirty="0">
              <a:solidFill>
                <a:srgbClr val="000000"/>
              </a:solidFill>
              <a:latin typeface="+mn-ea"/>
              <a:cs typeface="+mn-ea"/>
              <a:sym typeface="+mn-ea"/>
            </a:endParaRPr>
          </a:p>
          <a:p>
            <a:pPr indent="0" fontAlgn="auto">
              <a:lnSpc>
                <a:spcPct val="15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3.应付职工薪酬核算不规范</a:t>
            </a:r>
            <a:endParaRPr sz="2000" dirty="0">
              <a:solidFill>
                <a:srgbClr val="000000"/>
              </a:solidFill>
              <a:latin typeface="+mn-ea"/>
              <a:cs typeface="+mn-ea"/>
              <a:sym typeface="+mn-ea"/>
            </a:endParaRPr>
          </a:p>
          <a:p>
            <a:pPr indent="0" fontAlgn="auto">
              <a:lnSpc>
                <a:spcPct val="15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4.报销审核不严谨，存在多报销差旅费的情况</a:t>
            </a:r>
            <a:endParaRPr sz="2000" dirty="0">
              <a:solidFill>
                <a:srgbClr val="000000"/>
              </a:solidFill>
              <a:latin typeface="+mn-ea"/>
              <a:cs typeface="+mn-ea"/>
              <a:sym typeface="+mn-ea"/>
            </a:endParaRPr>
          </a:p>
          <a:p>
            <a:pPr indent="0" fontAlgn="auto">
              <a:lnSpc>
                <a:spcPct val="15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5.固定资产管理安全性不足，未对固定资产进行定期盘点</a:t>
            </a:r>
            <a:endParaRPr sz="2000" dirty="0">
              <a:solidFill>
                <a:srgbClr val="000000"/>
              </a:solidFill>
              <a:latin typeface="+mn-ea"/>
              <a:cs typeface="+mn-ea"/>
              <a:sym typeface="+mn-ea"/>
            </a:endParaRPr>
          </a:p>
          <a:p>
            <a:pPr indent="0" fontAlgn="auto">
              <a:lnSpc>
                <a:spcPct val="15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6.项目专项资金缺乏有效监管</a:t>
            </a:r>
            <a:endParaRPr sz="2000" dirty="0">
              <a:solidFill>
                <a:srgbClr val="000000"/>
              </a:solidFill>
              <a:latin typeface="+mn-ea"/>
              <a:cs typeface="+mn-ea"/>
              <a:sym typeface="+mn-ea"/>
            </a:endParaRPr>
          </a:p>
          <a:p>
            <a:pPr indent="0" fontAlgn="auto">
              <a:lnSpc>
                <a:spcPct val="15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7.合同中引用已废止法条，合同签订不严谨</a:t>
            </a:r>
            <a:endParaRPr sz="2000" dirty="0">
              <a:solidFill>
                <a:srgbClr val="000000"/>
              </a:solidFill>
              <a:latin typeface="+mn-ea"/>
              <a:cs typeface="+mn-ea"/>
              <a:sym typeface="+mn-ea"/>
            </a:endParaRPr>
          </a:p>
          <a:p>
            <a:pPr indent="0" fontAlgn="auto">
              <a:lnSpc>
                <a:spcPct val="15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8.部门电子商务培训力度有待进一步增强</a:t>
            </a:r>
            <a:endParaRPr sz="2000" dirty="0">
              <a:solidFill>
                <a:srgbClr val="000000"/>
              </a:solidFill>
              <a:latin typeface="+mn-ea"/>
              <a:cs typeface="+mn-ea"/>
              <a:sym typeface="+mn-ea"/>
            </a:endParaRPr>
          </a:p>
          <a:p>
            <a:pPr indent="0" fontAlgn="auto">
              <a:lnSpc>
                <a:spcPct val="15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9.部门促销能力有待进一步</a:t>
            </a:r>
            <a:endParaRPr sz="2000" dirty="0">
              <a:solidFill>
                <a:srgbClr val="000000"/>
              </a:solidFill>
              <a:latin typeface="+mn-ea"/>
              <a:cs typeface="+mn-ea"/>
              <a:sym typeface="+mn-ea"/>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p:cNvSpPr>
            <a:spLocks noGrp="1"/>
          </p:cNvSpPr>
          <p:nvPr>
            <p:ph type="title"/>
            <p:custDataLst>
              <p:tags r:id="rId1"/>
            </p:custDataLst>
          </p:nvPr>
        </p:nvSpPr>
        <p:spPr/>
        <p:txBody>
          <a:bodyPr>
            <a:normAutofit fontScale="90000"/>
          </a:bodyPr>
          <a:lstStyle/>
          <a:p>
            <a:r>
              <a:rPr lang="zh-CN" altLang="en-US" spc="300" dirty="0">
                <a:solidFill>
                  <a:srgbClr val="333333"/>
                </a:solidFill>
                <a:latin typeface="+mn-ea"/>
                <a:sym typeface="+mn-ea"/>
              </a:rPr>
              <a:t>有关对策建议</a:t>
            </a:r>
            <a:endParaRPr lang="zh-CN" altLang="en-US"/>
          </a:p>
        </p:txBody>
      </p:sp>
      <p:sp>
        <p:nvSpPr>
          <p:cNvPr id="6" name="节编号"/>
          <p:cNvSpPr>
            <a:spLocks noGrp="1"/>
          </p:cNvSpPr>
          <p:nvPr>
            <p:ph type="body" sz="quarter" idx="13"/>
            <p:custDataLst>
              <p:tags r:id="rId2"/>
            </p:custDataLst>
          </p:nvPr>
        </p:nvSpPr>
        <p:spPr/>
        <p:txBody>
          <a:bodyPr>
            <a:normAutofit lnSpcReduction="10000"/>
          </a:bodyPr>
          <a:lstStyle/>
          <a:p>
            <a:r>
              <a:rPr lang="zh-CN" altLang="en-US"/>
              <a:t>0</a:t>
            </a:r>
            <a:r>
              <a:rPr lang="en-US" altLang="zh-CN"/>
              <a:t>8</a:t>
            </a:r>
            <a:endParaRPr lang="en-US" altLang="zh-CN"/>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圆角 14"/>
          <p:cNvSpPr/>
          <p:nvPr>
            <p:custDataLst>
              <p:tags r:id="rId1"/>
            </p:custDataLst>
          </p:nvPr>
        </p:nvSpPr>
        <p:spPr>
          <a:xfrm>
            <a:off x="204470" y="303530"/>
            <a:ext cx="10700385" cy="6339840"/>
          </a:xfrm>
          <a:prstGeom prst="roundRect">
            <a:avLst>
              <a:gd name="adj" fmla="val 9236"/>
            </a:avLst>
          </a:prstGeom>
          <a:solidFill>
            <a:schemeClr val="lt1">
              <a:lumMod val="100000"/>
            </a:schemeClr>
          </a:solidFill>
          <a:ln w="3175" cap="flat" cmpd="sng" algn="ctr">
            <a:solidFill>
              <a:schemeClr val="accent1">
                <a:lumMod val="100000"/>
                <a:alpha val="20000"/>
              </a:schemeClr>
            </a:solidFill>
            <a:prstDash val="solid"/>
            <a:round/>
            <a:headEnd type="none" w="med" len="med"/>
            <a:tailEnd type="none" w="med" len="med"/>
          </a:ln>
          <a:effectLst>
            <a:outerShdw blurRad="508000" dist="76200" dir="5399999" algn="bl" rotWithShape="0">
              <a:schemeClr val="accent1">
                <a:alpha val="20000"/>
              </a:schemeClr>
            </a:outerShdw>
          </a:effectLst>
        </p:spPr>
        <p:txBody>
          <a:bodyPr rtlCol="0" anchor="ctr"/>
          <a:lstStyle/>
          <a:p>
            <a:pPr algn="ctr"/>
            <a:endParaRPr kumimoji="1" lang="zh-CN" altLang="en-US" sz="3200">
              <a:latin typeface="+mj-ea"/>
              <a:ea typeface="+mj-ea"/>
              <a:sym typeface="微软雅黑" panose="020B0503020204020204" charset="-122"/>
            </a:endParaRPr>
          </a:p>
        </p:txBody>
      </p:sp>
      <p:sp>
        <p:nvSpPr>
          <p:cNvPr id="29" name="标题"/>
          <p:cNvSpPr txBox="1"/>
          <p:nvPr>
            <p:custDataLst>
              <p:tags r:id="rId2"/>
            </p:custDataLst>
          </p:nvPr>
        </p:nvSpPr>
        <p:spPr>
          <a:xfrm>
            <a:off x="496570" y="414020"/>
            <a:ext cx="9473565" cy="779145"/>
          </a:xfrm>
          <a:prstGeom prst="rect">
            <a:avLst/>
          </a:prstGeom>
          <a:noFill/>
        </p:spPr>
        <p:txBody>
          <a:bodyPr wrap="square" lIns="0" tIns="0" rIns="0" bIns="0" rtlCol="0" anchor="b">
            <a:normAutofit/>
          </a:bodyPr>
          <a:lstStyle>
            <a:defPPr>
              <a:defRPr lang="zh-CN"/>
            </a:defPPr>
            <a:lvl1pPr>
              <a:lnSpc>
                <a:spcPct val="131000"/>
              </a:lnSpc>
              <a:defRPr sz="3400" b="1">
                <a:solidFill>
                  <a:schemeClr val="dk1"/>
                </a:solidFill>
                <a:latin typeface="+mj-ea"/>
                <a:ea typeface="+mj-ea"/>
              </a:defRPr>
            </a:lvl1pPr>
          </a:lstStyle>
          <a:p>
            <a:endParaRPr lang="zh-CN" altLang="en-US" dirty="0"/>
          </a:p>
          <a:p>
            <a:endParaRPr lang="zh-CN" altLang="en-US" dirty="0"/>
          </a:p>
        </p:txBody>
      </p:sp>
      <p:sp>
        <p:nvSpPr>
          <p:cNvPr id="4" name="矩形 3"/>
          <p:cNvSpPr/>
          <p:nvPr>
            <p:custDataLst>
              <p:tags r:id="rId3"/>
            </p:custDataLst>
          </p:nvPr>
        </p:nvSpPr>
        <p:spPr>
          <a:xfrm>
            <a:off x="317500" y="546100"/>
            <a:ext cx="10554970" cy="5791200"/>
          </a:xfrm>
          <a:prstGeom prst="rect">
            <a:avLst/>
          </a:prstGeom>
          <a:noFill/>
        </p:spPr>
        <p:txBody>
          <a:bodyPr wrap="square" lIns="0" tIns="0" rIns="0" bIns="0" rtlCol="0" anchor="t">
            <a:noAutofit/>
          </a:bodyPr>
          <a:p>
            <a:pPr indent="0" algn="ctr" fontAlgn="auto">
              <a:lnSpc>
                <a:spcPct val="100000"/>
              </a:lnSpc>
              <a:spcBef>
                <a:spcPct val="0"/>
              </a:spcBef>
              <a:spcAft>
                <a:spcPct val="0"/>
              </a:spcAft>
            </a:pPr>
            <a:r>
              <a:rPr lang="en-US" sz="3200" b="1" dirty="0">
                <a:solidFill>
                  <a:schemeClr val="tx1"/>
                </a:solidFill>
                <a:latin typeface="+mn-ea"/>
                <a:cs typeface="+mn-ea"/>
                <a:sym typeface="+mn-ea"/>
              </a:rPr>
              <a:t> 有关对策建议</a:t>
            </a:r>
            <a:endParaRPr lang="en-US" sz="3200" b="1" dirty="0">
              <a:solidFill>
                <a:schemeClr val="tx1"/>
              </a:solidFill>
              <a:latin typeface="+mn-ea"/>
              <a:cs typeface="+mn-ea"/>
              <a:sym typeface="+mn-ea"/>
            </a:endParaRPr>
          </a:p>
          <a:p>
            <a:pPr indent="0" fontAlgn="auto">
              <a:lnSpc>
                <a:spcPct val="100000"/>
              </a:lnSpc>
              <a:spcBef>
                <a:spcPct val="0"/>
              </a:spcBef>
              <a:spcAft>
                <a:spcPct val="0"/>
              </a:spcAft>
            </a:pPr>
            <a:r>
              <a:rPr lang="en-US" sz="2000" b="1" dirty="0">
                <a:solidFill>
                  <a:srgbClr val="000000"/>
                </a:solidFill>
                <a:latin typeface="+mn-ea"/>
                <a:cs typeface="+mn-ea"/>
                <a:sym typeface="+mn-ea"/>
              </a:rPr>
              <a:t>      </a:t>
            </a:r>
            <a:r>
              <a:rPr sz="2000" dirty="0">
                <a:solidFill>
                  <a:srgbClr val="000000"/>
                </a:solidFill>
                <a:latin typeface="+mn-ea"/>
                <a:cs typeface="+mn-ea"/>
                <a:sym typeface="+mn-ea"/>
              </a:rPr>
              <a:t>1.针对预算单位绩效观念不深入和部门预算绩效机制不健全，绩效自评质量不高的问题，建议市商务局树立绩效管理的思想意识，建立健全部门预算绩效管理机制，以结果为导向，将预算绩效管理融入到单位日常工作中去，压实绩效管理责任，明确各部门职责分工，严格履行主体职责，加强部门绩效目标编制业务培训，提高预算编制人员专业化程度。合理设定绩效指标，参照、分析往年数据、成本等条件，细化量化绩效指标。按照自评报告规范要求，规范编制自评报告，通过绩效自评促进管理手段的提升。</a:t>
            </a:r>
            <a:endParaRPr sz="2000" dirty="0">
              <a:solidFill>
                <a:srgbClr val="000000"/>
              </a:solidFill>
              <a:latin typeface="+mn-ea"/>
              <a:cs typeface="+mn-ea"/>
              <a:sym typeface="+mn-ea"/>
            </a:endParaRPr>
          </a:p>
          <a:p>
            <a:pPr indent="0" fontAlgn="auto">
              <a:lnSpc>
                <a:spcPct val="10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2.针对应付职工薪酬核算不规范的问题，建议市商务局不断加强财务管理，严格按照《政府会计制度》进行账务处理，规范职工薪酬核算，确保先计提后发放，规范会计科目核算。</a:t>
            </a:r>
            <a:endParaRPr sz="2000" dirty="0">
              <a:solidFill>
                <a:srgbClr val="000000"/>
              </a:solidFill>
              <a:latin typeface="+mn-ea"/>
              <a:cs typeface="+mn-ea"/>
              <a:sym typeface="+mn-ea"/>
            </a:endParaRPr>
          </a:p>
          <a:p>
            <a:pPr indent="0" fontAlgn="auto">
              <a:lnSpc>
                <a:spcPct val="10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3.针对报销审核不严谨，存在多报销差旅费的问题，建议天水市商务局规范财务管理，对报销费用及原始凭证严格审核，确保报销费用符合相关财务报销制度规定，加强财政资金规范运行。</a:t>
            </a:r>
            <a:endParaRPr sz="2000" dirty="0">
              <a:solidFill>
                <a:srgbClr val="000000"/>
              </a:solidFill>
              <a:latin typeface="+mn-ea"/>
              <a:cs typeface="+mn-ea"/>
              <a:sym typeface="+mn-ea"/>
            </a:endParaRPr>
          </a:p>
          <a:p>
            <a:pPr indent="0" fontAlgn="auto">
              <a:lnSpc>
                <a:spcPct val="10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4.针对固定资产管理安全性不足，未对固定资产进行定期盘点的问题，建议市商务局及所属单位提高对固定资产管理的认识，坚决落实固定资产盘点制度，每年对本部门的固定资产进行一次全面清查盘点。</a:t>
            </a:r>
            <a:endParaRPr sz="2000" dirty="0">
              <a:solidFill>
                <a:srgbClr val="000000"/>
              </a:solidFill>
              <a:latin typeface="+mn-ea"/>
              <a:cs typeface="+mn-ea"/>
              <a:sym typeface="+mn-ea"/>
            </a:endParaRPr>
          </a:p>
          <a:p>
            <a:pPr indent="0" fontAlgn="auto">
              <a:lnSpc>
                <a:spcPct val="10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5.针对项目专项资金缺乏有效监管的问题，建议天水市商务局规范执行《甘肃省商务厅商务发展专项资金管理办法》的规定，加强对专项资金的监督管理，督促指导项目实施单位按规定使用专项资金，确保商务政策落实到位。</a:t>
            </a:r>
            <a:endParaRPr sz="2000" dirty="0">
              <a:solidFill>
                <a:srgbClr val="000000"/>
              </a:solidFill>
              <a:latin typeface="+mn-ea"/>
              <a:cs typeface="+mn-ea"/>
              <a:sym typeface="+mn-ea"/>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圆角 14"/>
          <p:cNvSpPr/>
          <p:nvPr>
            <p:custDataLst>
              <p:tags r:id="rId1"/>
            </p:custDataLst>
          </p:nvPr>
        </p:nvSpPr>
        <p:spPr>
          <a:xfrm>
            <a:off x="204470" y="303530"/>
            <a:ext cx="10700385" cy="6339840"/>
          </a:xfrm>
          <a:prstGeom prst="roundRect">
            <a:avLst>
              <a:gd name="adj" fmla="val 9236"/>
            </a:avLst>
          </a:prstGeom>
          <a:solidFill>
            <a:schemeClr val="lt1">
              <a:lumMod val="100000"/>
            </a:schemeClr>
          </a:solidFill>
          <a:ln w="3175" cap="flat" cmpd="sng" algn="ctr">
            <a:solidFill>
              <a:schemeClr val="accent1">
                <a:lumMod val="100000"/>
                <a:alpha val="20000"/>
              </a:schemeClr>
            </a:solidFill>
            <a:prstDash val="solid"/>
            <a:round/>
            <a:headEnd type="none" w="med" len="med"/>
            <a:tailEnd type="none" w="med" len="med"/>
          </a:ln>
          <a:effectLst>
            <a:outerShdw blurRad="508000" dist="76200" dir="5399999" algn="bl" rotWithShape="0">
              <a:schemeClr val="accent1">
                <a:alpha val="20000"/>
              </a:schemeClr>
            </a:outerShdw>
          </a:effectLst>
        </p:spPr>
        <p:txBody>
          <a:bodyPr rtlCol="0" anchor="ctr"/>
          <a:lstStyle/>
          <a:p>
            <a:pPr algn="ctr"/>
            <a:endParaRPr kumimoji="1" lang="zh-CN" altLang="en-US" sz="3200">
              <a:latin typeface="+mj-ea"/>
              <a:ea typeface="+mj-ea"/>
              <a:sym typeface="微软雅黑" panose="020B0503020204020204" charset="-122"/>
            </a:endParaRPr>
          </a:p>
        </p:txBody>
      </p:sp>
      <p:sp>
        <p:nvSpPr>
          <p:cNvPr id="29" name="标题"/>
          <p:cNvSpPr txBox="1"/>
          <p:nvPr>
            <p:custDataLst>
              <p:tags r:id="rId2"/>
            </p:custDataLst>
          </p:nvPr>
        </p:nvSpPr>
        <p:spPr>
          <a:xfrm>
            <a:off x="496570" y="414020"/>
            <a:ext cx="9473565" cy="779145"/>
          </a:xfrm>
          <a:prstGeom prst="rect">
            <a:avLst/>
          </a:prstGeom>
          <a:noFill/>
        </p:spPr>
        <p:txBody>
          <a:bodyPr wrap="square" lIns="0" tIns="0" rIns="0" bIns="0" rtlCol="0" anchor="b">
            <a:normAutofit/>
          </a:bodyPr>
          <a:lstStyle>
            <a:defPPr>
              <a:defRPr lang="zh-CN"/>
            </a:defPPr>
            <a:lvl1pPr>
              <a:lnSpc>
                <a:spcPct val="131000"/>
              </a:lnSpc>
              <a:defRPr sz="3400" b="1">
                <a:solidFill>
                  <a:schemeClr val="dk1"/>
                </a:solidFill>
                <a:latin typeface="+mj-ea"/>
                <a:ea typeface="+mj-ea"/>
              </a:defRPr>
            </a:lvl1pPr>
          </a:lstStyle>
          <a:p>
            <a:endParaRPr lang="zh-CN" altLang="en-US" dirty="0"/>
          </a:p>
          <a:p>
            <a:endParaRPr lang="zh-CN" altLang="en-US" dirty="0"/>
          </a:p>
        </p:txBody>
      </p:sp>
      <p:sp>
        <p:nvSpPr>
          <p:cNvPr id="4" name="矩形 3"/>
          <p:cNvSpPr/>
          <p:nvPr>
            <p:custDataLst>
              <p:tags r:id="rId3"/>
            </p:custDataLst>
          </p:nvPr>
        </p:nvSpPr>
        <p:spPr>
          <a:xfrm>
            <a:off x="317500" y="546100"/>
            <a:ext cx="10502265" cy="5595620"/>
          </a:xfrm>
          <a:prstGeom prst="rect">
            <a:avLst/>
          </a:prstGeom>
          <a:noFill/>
        </p:spPr>
        <p:txBody>
          <a:bodyPr wrap="square" lIns="0" tIns="0" rIns="0" bIns="0" rtlCol="0" anchor="t">
            <a:noAutofit/>
          </a:bodyPr>
          <a:p>
            <a:pPr indent="0" algn="ctr" fontAlgn="auto">
              <a:lnSpc>
                <a:spcPct val="100000"/>
              </a:lnSpc>
              <a:spcBef>
                <a:spcPct val="0"/>
              </a:spcBef>
              <a:spcAft>
                <a:spcPct val="0"/>
              </a:spcAft>
            </a:pPr>
            <a:r>
              <a:rPr lang="en-US" sz="3200" b="1" dirty="0">
                <a:solidFill>
                  <a:schemeClr val="tx1"/>
                </a:solidFill>
                <a:latin typeface="+mn-ea"/>
                <a:cs typeface="+mn-ea"/>
                <a:sym typeface="+mn-ea"/>
              </a:rPr>
              <a:t> 有关对策建议</a:t>
            </a:r>
            <a:endParaRPr lang="en-US" sz="3200" b="1" dirty="0">
              <a:solidFill>
                <a:schemeClr val="tx1"/>
              </a:solidFill>
              <a:latin typeface="+mn-ea"/>
              <a:cs typeface="+mn-ea"/>
              <a:sym typeface="+mn-ea"/>
            </a:endParaRPr>
          </a:p>
          <a:p>
            <a:pPr indent="0" algn="ctr" fontAlgn="auto">
              <a:lnSpc>
                <a:spcPct val="100000"/>
              </a:lnSpc>
              <a:spcBef>
                <a:spcPct val="0"/>
              </a:spcBef>
              <a:spcAft>
                <a:spcPct val="0"/>
              </a:spcAft>
            </a:pPr>
            <a:endParaRPr lang="en-US" sz="3200" b="1" dirty="0">
              <a:solidFill>
                <a:schemeClr val="tx1"/>
              </a:solidFill>
              <a:latin typeface="+mn-ea"/>
              <a:cs typeface="+mn-ea"/>
              <a:sym typeface="+mn-ea"/>
            </a:endParaRPr>
          </a:p>
          <a:p>
            <a:pPr indent="0" fontAlgn="auto">
              <a:lnSpc>
                <a:spcPct val="10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6.针对合同中引用已废止法条，合同签订不严谨的问题，建议市商务局加强合同订立管理，严查内控管理中存在的风险及缺陷，严格按照《民法典》规定，规范签订合同，确保合同法律引用规范。</a:t>
            </a:r>
            <a:endParaRPr sz="2000" dirty="0">
              <a:solidFill>
                <a:srgbClr val="000000"/>
              </a:solidFill>
              <a:latin typeface="+mn-ea"/>
              <a:cs typeface="+mn-ea"/>
              <a:sym typeface="+mn-ea"/>
            </a:endParaRPr>
          </a:p>
          <a:p>
            <a:pPr indent="0" fontAlgn="auto">
              <a:lnSpc>
                <a:spcPct val="10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7.针对部门电子商务培训力度有待进一步增强问题，建议市商务局针对企业电商从业人员，加大电子商务技能提升型培训力度，提高电商培训转化率，壮大电商队伍，推动企业上线，增加网上销售，加强对专业合作社、种养殖大户、农村致富带头人、村干部等群体进行电子商务普及和直播培训，使其掌握相应的网络知识和直播技能，能够从事简单的网上交易，懂得技术防范等，带动天水市特色产业发展，着力解决电子商务发展动力不足的制约因素，努力营造电商发展氛围。</a:t>
            </a:r>
            <a:endParaRPr sz="2000" dirty="0">
              <a:solidFill>
                <a:srgbClr val="000000"/>
              </a:solidFill>
              <a:latin typeface="+mn-ea"/>
              <a:cs typeface="+mn-ea"/>
              <a:sym typeface="+mn-ea"/>
            </a:endParaRPr>
          </a:p>
          <a:p>
            <a:pPr indent="0" fontAlgn="auto">
              <a:lnSpc>
                <a:spcPct val="100000"/>
              </a:lnSpc>
              <a:spcBef>
                <a:spcPct val="0"/>
              </a:spcBef>
              <a:spcAft>
                <a:spcPct val="0"/>
              </a:spcAft>
            </a:pPr>
            <a:r>
              <a:rPr lang="en-US" sz="2000" dirty="0">
                <a:solidFill>
                  <a:srgbClr val="000000"/>
                </a:solidFill>
                <a:latin typeface="+mn-ea"/>
                <a:cs typeface="+mn-ea"/>
                <a:sym typeface="+mn-ea"/>
              </a:rPr>
              <a:t>      </a:t>
            </a:r>
            <a:r>
              <a:rPr sz="2000" dirty="0">
                <a:solidFill>
                  <a:srgbClr val="000000"/>
                </a:solidFill>
                <a:latin typeface="+mn-ea"/>
                <a:cs typeface="+mn-ea"/>
                <a:sym typeface="+mn-ea"/>
              </a:rPr>
              <a:t>8.针对部门促销能力有待进一步加强的问题，建议市商务局不断丰富促销手段，满足群众个性化、多样化消费需求，采取政企联合，实物配套，发放补贴等措施，抓传统消费提升，抓消费场景培育，抓消费环境优化，抓内外贸一体化，推动消费提质扩容，举办各类促销活动，促进消费品市场活力加速释放。</a:t>
            </a:r>
            <a:endParaRPr sz="2000" dirty="0">
              <a:solidFill>
                <a:srgbClr val="000000"/>
              </a:solidFill>
              <a:latin typeface="+mn-ea"/>
              <a:cs typeface="+mn-ea"/>
              <a:sym typeface="+mn-ea"/>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p:cNvSpPr>
            <a:spLocks noGrp="1"/>
          </p:cNvSpPr>
          <p:nvPr>
            <p:ph type="title"/>
            <p:custDataLst>
              <p:tags r:id="rId1"/>
            </p:custDataLst>
          </p:nvPr>
        </p:nvSpPr>
        <p:spPr/>
        <p:txBody>
          <a:bodyPr>
            <a:normAutofit fontScale="90000"/>
          </a:bodyPr>
          <a:lstStyle/>
          <a:p>
            <a:r>
              <a:rPr lang="zh-CN" altLang="en-US"/>
              <a:t>基本情况</a:t>
            </a:r>
            <a:endParaRPr lang="zh-CN" altLang="en-US"/>
          </a:p>
        </p:txBody>
      </p:sp>
      <p:sp>
        <p:nvSpPr>
          <p:cNvPr id="6" name="节编号"/>
          <p:cNvSpPr>
            <a:spLocks noGrp="1"/>
          </p:cNvSpPr>
          <p:nvPr>
            <p:ph type="body" sz="quarter" idx="13"/>
            <p:custDataLst>
              <p:tags r:id="rId2"/>
            </p:custDataLst>
          </p:nvPr>
        </p:nvSpPr>
        <p:spPr/>
        <p:txBody>
          <a:bodyPr>
            <a:normAutofit/>
          </a:bodyPr>
          <a:lstStyle/>
          <a:p>
            <a:r>
              <a:rPr lang="zh-CN" altLang="en-US"/>
              <a:t>01</a:t>
            </a:r>
            <a:endParaRPr lang="zh-CN" altLang="en-US"/>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圆角 14"/>
          <p:cNvSpPr/>
          <p:nvPr>
            <p:custDataLst>
              <p:tags r:id="rId1"/>
            </p:custDataLst>
          </p:nvPr>
        </p:nvSpPr>
        <p:spPr>
          <a:xfrm>
            <a:off x="204470" y="303530"/>
            <a:ext cx="10301605" cy="6308725"/>
          </a:xfrm>
          <a:prstGeom prst="roundRect">
            <a:avLst>
              <a:gd name="adj" fmla="val 9236"/>
            </a:avLst>
          </a:prstGeom>
          <a:solidFill>
            <a:schemeClr val="lt1">
              <a:lumMod val="100000"/>
            </a:schemeClr>
          </a:solidFill>
          <a:ln w="3175" cap="flat" cmpd="sng" algn="ctr">
            <a:solidFill>
              <a:schemeClr val="accent1">
                <a:lumMod val="100000"/>
                <a:alpha val="20000"/>
              </a:schemeClr>
            </a:solidFill>
            <a:prstDash val="solid"/>
            <a:round/>
            <a:headEnd type="none" w="med" len="med"/>
            <a:tailEnd type="none" w="med" len="med"/>
          </a:ln>
          <a:effectLst>
            <a:outerShdw blurRad="508000" dist="76200" dir="5399999" algn="bl" rotWithShape="0">
              <a:schemeClr val="accent1">
                <a:alpha val="20000"/>
              </a:schemeClr>
            </a:outerShdw>
          </a:effectLst>
        </p:spPr>
        <p:txBody>
          <a:bodyPr rtlCol="0" anchor="ctr"/>
          <a:lstStyle/>
          <a:p>
            <a:pPr algn="ctr"/>
            <a:endParaRPr kumimoji="1" lang="zh-CN" altLang="en-US" sz="3200">
              <a:latin typeface="+mj-ea"/>
              <a:ea typeface="+mj-ea"/>
              <a:sym typeface="微软雅黑" panose="020B0503020204020204" charset="-122"/>
            </a:endParaRPr>
          </a:p>
        </p:txBody>
      </p:sp>
      <p:sp>
        <p:nvSpPr>
          <p:cNvPr id="29" name="标题"/>
          <p:cNvSpPr txBox="1"/>
          <p:nvPr>
            <p:custDataLst>
              <p:tags r:id="rId2"/>
            </p:custDataLst>
          </p:nvPr>
        </p:nvSpPr>
        <p:spPr>
          <a:xfrm>
            <a:off x="496570" y="414020"/>
            <a:ext cx="9473565" cy="779145"/>
          </a:xfrm>
          <a:prstGeom prst="rect">
            <a:avLst/>
          </a:prstGeom>
          <a:noFill/>
        </p:spPr>
        <p:txBody>
          <a:bodyPr wrap="square" lIns="0" tIns="0" rIns="0" bIns="0" rtlCol="0" anchor="b">
            <a:normAutofit/>
          </a:bodyPr>
          <a:lstStyle>
            <a:defPPr>
              <a:defRPr lang="zh-CN"/>
            </a:defPPr>
            <a:lvl1pPr>
              <a:lnSpc>
                <a:spcPct val="131000"/>
              </a:lnSpc>
              <a:defRPr sz="3400" b="1">
                <a:solidFill>
                  <a:schemeClr val="dk1"/>
                </a:solidFill>
                <a:latin typeface="+mj-ea"/>
                <a:ea typeface="+mj-ea"/>
              </a:defRPr>
            </a:lvl1pPr>
          </a:lstStyle>
          <a:p>
            <a:endParaRPr lang="zh-CN" altLang="en-US" dirty="0"/>
          </a:p>
          <a:p>
            <a:endParaRPr lang="zh-CN" altLang="en-US" dirty="0"/>
          </a:p>
        </p:txBody>
      </p:sp>
      <p:sp>
        <p:nvSpPr>
          <p:cNvPr id="4" name="矩形 3"/>
          <p:cNvSpPr/>
          <p:nvPr>
            <p:custDataLst>
              <p:tags r:id="rId3"/>
            </p:custDataLst>
          </p:nvPr>
        </p:nvSpPr>
        <p:spPr>
          <a:xfrm>
            <a:off x="317500" y="303530"/>
            <a:ext cx="9936480" cy="3217589"/>
          </a:xfrm>
          <a:prstGeom prst="rect">
            <a:avLst/>
          </a:prstGeom>
          <a:noFill/>
        </p:spPr>
        <p:txBody>
          <a:bodyPr wrap="square" lIns="0" tIns="0" rIns="0" bIns="0" rtlCol="0" anchor="t">
            <a:noAutofit/>
          </a:bodyPr>
          <a:p>
            <a:pPr algn="ctr">
              <a:lnSpc>
                <a:spcPct val="150000"/>
              </a:lnSpc>
              <a:spcBef>
                <a:spcPct val="0"/>
              </a:spcBef>
              <a:spcAft>
                <a:spcPct val="0"/>
              </a:spcAft>
            </a:pPr>
            <a:r>
              <a:rPr lang="en-US" altLang="zh-CN" sz="3200" b="1" dirty="0">
                <a:solidFill>
                  <a:srgbClr val="000000"/>
                </a:solidFill>
                <a:latin typeface="+mn-ea"/>
                <a:cs typeface="+mn-ea"/>
                <a:sym typeface="+mn-ea"/>
              </a:rPr>
              <a:t>   </a:t>
            </a:r>
            <a:r>
              <a:rPr lang="zh-CN" altLang="en-US" sz="3200" b="1" dirty="0">
                <a:solidFill>
                  <a:srgbClr val="000000"/>
                </a:solidFill>
                <a:latin typeface="+mn-ea"/>
                <a:cs typeface="+mn-ea"/>
                <a:sym typeface="+mn-ea"/>
              </a:rPr>
              <a:t>单位基本情况</a:t>
            </a:r>
            <a:endParaRPr lang="zh-CN" altLang="en-US" sz="3200" b="1" dirty="0">
              <a:solidFill>
                <a:srgbClr val="000000"/>
              </a:solidFill>
              <a:latin typeface="+mn-ea"/>
              <a:cs typeface="+mn-ea"/>
              <a:sym typeface="+mn-ea"/>
            </a:endParaRPr>
          </a:p>
          <a:p>
            <a:pPr>
              <a:lnSpc>
                <a:spcPct val="150000"/>
              </a:lnSpc>
              <a:spcBef>
                <a:spcPct val="0"/>
              </a:spcBef>
              <a:spcAft>
                <a:spcPct val="0"/>
              </a:spcAft>
            </a:pPr>
            <a:r>
              <a:rPr lang="en-US" altLang="zh-CN" sz="2000" dirty="0">
                <a:solidFill>
                  <a:srgbClr val="000000"/>
                </a:solidFill>
                <a:latin typeface="+mn-ea"/>
                <a:cs typeface="+mn-ea"/>
                <a:sym typeface="+mn-ea"/>
              </a:rPr>
              <a:t>       </a:t>
            </a:r>
            <a:r>
              <a:rPr lang="zh-CN" altLang="en-US" sz="2000" dirty="0">
                <a:solidFill>
                  <a:srgbClr val="000000"/>
                </a:solidFill>
                <a:latin typeface="+mn-ea"/>
                <a:cs typeface="+mn-ea"/>
                <a:sym typeface="+mn-ea"/>
              </a:rPr>
              <a:t>根据中共天水市委办公室、天水市人民政府办公室关于印发《市政府工作部门“三定”规定的通知》（市委办发〔2019〕15号）文件，规定天水市商务局是市政府工作部门，为正县级。内设办公室、法规与公平贸易科（政务服务管理科）、市场体系建设科、服务行业管理科、市场运行和消费促进科、外贸外经外资科、通道物流科、电子商务科、经济协作科等9个科室。下设2个非独立核算事业单位（天水市商务事务服务中心、天水市跨境电子商务服务中心）。核定编制52人，截至绩效评价日，实有在职人员46人。</a:t>
            </a:r>
            <a:endParaRPr lang="zh-CN" altLang="en-US" sz="2000" dirty="0">
              <a:solidFill>
                <a:srgbClr val="000000"/>
              </a:solidFill>
              <a:latin typeface="+mn-ea"/>
              <a:cs typeface="+mn-ea"/>
              <a:sym typeface="+mn-ea"/>
            </a:endParaRPr>
          </a:p>
          <a:p>
            <a:pPr algn="ctr">
              <a:lnSpc>
                <a:spcPct val="150000"/>
              </a:lnSpc>
              <a:spcBef>
                <a:spcPct val="0"/>
              </a:spcBef>
              <a:spcAft>
                <a:spcPct val="0"/>
              </a:spcAft>
            </a:pPr>
            <a:r>
              <a:rPr lang="en-US" altLang="zh-CN" sz="2000" b="1" dirty="0">
                <a:solidFill>
                  <a:srgbClr val="000000"/>
                </a:solidFill>
                <a:latin typeface="+mn-ea"/>
                <a:cs typeface="+mn-ea"/>
                <a:sym typeface="+mn-ea"/>
              </a:rPr>
              <a:t>  </a:t>
            </a:r>
            <a:r>
              <a:rPr lang="en-US" altLang="zh-CN" sz="3200" b="1" dirty="0">
                <a:solidFill>
                  <a:srgbClr val="000000"/>
                </a:solidFill>
                <a:latin typeface="+mn-ea"/>
                <a:cs typeface="+mn-ea"/>
                <a:sym typeface="+mn-ea"/>
              </a:rPr>
              <a:t> </a:t>
            </a:r>
            <a:r>
              <a:rPr lang="zh-CN" altLang="en-US" sz="3200" b="1" dirty="0">
                <a:solidFill>
                  <a:srgbClr val="000000"/>
                </a:solidFill>
                <a:latin typeface="+mn-ea"/>
                <a:cs typeface="+mn-ea"/>
                <a:sym typeface="+mn-ea"/>
              </a:rPr>
              <a:t>部门支出情况</a:t>
            </a:r>
            <a:endParaRPr lang="zh-CN" altLang="en-US" sz="2000" b="1" dirty="0">
              <a:solidFill>
                <a:srgbClr val="000000"/>
              </a:solidFill>
              <a:latin typeface="+mn-ea"/>
              <a:cs typeface="+mn-ea"/>
              <a:sym typeface="+mn-ea"/>
            </a:endParaRPr>
          </a:p>
          <a:p>
            <a:pPr>
              <a:lnSpc>
                <a:spcPct val="150000"/>
              </a:lnSpc>
              <a:spcBef>
                <a:spcPct val="0"/>
              </a:spcBef>
              <a:spcAft>
                <a:spcPct val="0"/>
              </a:spcAft>
            </a:pPr>
            <a:r>
              <a:rPr lang="en-US" altLang="zh-CN" sz="2000" dirty="0">
                <a:solidFill>
                  <a:srgbClr val="000000"/>
                </a:solidFill>
                <a:latin typeface="+mn-ea"/>
                <a:cs typeface="+mn-ea"/>
                <a:sym typeface="+mn-ea"/>
              </a:rPr>
              <a:t>      </a:t>
            </a:r>
            <a:r>
              <a:rPr lang="zh-CN" altLang="en-US" sz="2000" dirty="0">
                <a:solidFill>
                  <a:srgbClr val="000000"/>
                </a:solidFill>
                <a:latin typeface="+mn-ea"/>
                <a:cs typeface="+mn-ea"/>
                <a:sym typeface="+mn-ea"/>
              </a:rPr>
              <a:t>天水市商务局2023年度决算支出总额3390.90万元。按支出用途划分，基本支出905.54万元，占部门整体决算支出的26.71%,项目支出2485.36万元，占部门整体决算支出的73.29%。2023年度公共财政预算资金安排“三公”经费预算4.75万元，实际支出1.84万元。</a:t>
            </a:r>
            <a:endParaRPr lang="zh-CN" altLang="en-US" sz="2000" dirty="0">
              <a:solidFill>
                <a:srgbClr val="000000"/>
              </a:solidFill>
              <a:latin typeface="+mn-ea"/>
              <a:cs typeface="+mn-ea"/>
              <a:sym typeface="+mn-ea"/>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圆角 14"/>
          <p:cNvSpPr/>
          <p:nvPr>
            <p:custDataLst>
              <p:tags r:id="rId1"/>
            </p:custDataLst>
          </p:nvPr>
        </p:nvSpPr>
        <p:spPr>
          <a:xfrm>
            <a:off x="204470" y="303530"/>
            <a:ext cx="10301605" cy="6308725"/>
          </a:xfrm>
          <a:prstGeom prst="roundRect">
            <a:avLst>
              <a:gd name="adj" fmla="val 9236"/>
            </a:avLst>
          </a:prstGeom>
          <a:solidFill>
            <a:schemeClr val="lt1">
              <a:lumMod val="100000"/>
            </a:schemeClr>
          </a:solidFill>
          <a:ln w="3175" cap="flat" cmpd="sng" algn="ctr">
            <a:solidFill>
              <a:schemeClr val="accent1">
                <a:lumMod val="100000"/>
                <a:alpha val="20000"/>
              </a:schemeClr>
            </a:solidFill>
            <a:prstDash val="solid"/>
            <a:round/>
            <a:headEnd type="none" w="med" len="med"/>
            <a:tailEnd type="none" w="med" len="med"/>
          </a:ln>
          <a:effectLst>
            <a:outerShdw blurRad="508000" dist="76200" dir="5399999" algn="bl" rotWithShape="0">
              <a:schemeClr val="accent1">
                <a:alpha val="20000"/>
              </a:schemeClr>
            </a:outerShdw>
          </a:effectLst>
        </p:spPr>
        <p:txBody>
          <a:bodyPr rtlCol="0" anchor="ctr"/>
          <a:lstStyle/>
          <a:p>
            <a:pPr algn="ctr"/>
            <a:endParaRPr kumimoji="1" lang="zh-CN" altLang="en-US" sz="3200">
              <a:latin typeface="+mj-ea"/>
              <a:ea typeface="+mj-ea"/>
              <a:sym typeface="微软雅黑" panose="020B0503020204020204" charset="-122"/>
            </a:endParaRPr>
          </a:p>
        </p:txBody>
      </p:sp>
      <p:sp>
        <p:nvSpPr>
          <p:cNvPr id="4" name="矩形 3"/>
          <p:cNvSpPr/>
          <p:nvPr>
            <p:custDataLst>
              <p:tags r:id="rId2"/>
            </p:custDataLst>
          </p:nvPr>
        </p:nvSpPr>
        <p:spPr>
          <a:xfrm>
            <a:off x="204470" y="1103312"/>
            <a:ext cx="9472930" cy="1218565"/>
          </a:xfrm>
          <a:prstGeom prst="rect">
            <a:avLst/>
          </a:prstGeom>
          <a:noFill/>
        </p:spPr>
        <p:txBody>
          <a:bodyPr wrap="square" lIns="0" tIns="0" rIns="0" bIns="0" rtlCol="0" anchor="t">
            <a:noAutofit/>
          </a:bodyPr>
          <a:p>
            <a:pPr algn="ctr">
              <a:lnSpc>
                <a:spcPct val="150000"/>
              </a:lnSpc>
              <a:spcBef>
                <a:spcPct val="0"/>
              </a:spcBef>
              <a:spcAft>
                <a:spcPct val="0"/>
              </a:spcAft>
            </a:pPr>
            <a:r>
              <a:rPr lang="en-US" altLang="zh-CN" sz="2000" b="1" dirty="0">
                <a:solidFill>
                  <a:srgbClr val="000000"/>
                </a:solidFill>
                <a:latin typeface="+mn-ea"/>
                <a:cs typeface="+mn-ea"/>
                <a:sym typeface="+mn-ea"/>
              </a:rPr>
              <a:t>   </a:t>
            </a:r>
            <a:r>
              <a:rPr lang="en-US" altLang="zh-CN" sz="3200" b="1" dirty="0">
                <a:solidFill>
                  <a:srgbClr val="000000"/>
                </a:solidFill>
                <a:latin typeface="+mn-ea"/>
                <a:cs typeface="+mn-ea"/>
                <a:sym typeface="+mn-ea"/>
              </a:rPr>
              <a:t>    </a:t>
            </a:r>
            <a:r>
              <a:rPr lang="zh-CN" altLang="en-US" sz="3200" b="1" dirty="0">
                <a:solidFill>
                  <a:srgbClr val="000000"/>
                </a:solidFill>
                <a:latin typeface="+mn-ea"/>
                <a:cs typeface="+mn-ea"/>
                <a:sym typeface="+mn-ea"/>
              </a:rPr>
              <a:t>实 施 目 的</a:t>
            </a:r>
            <a:endParaRPr lang="zh-CN" altLang="en-US" sz="2000" b="1" dirty="0">
              <a:solidFill>
                <a:srgbClr val="000000"/>
              </a:solidFill>
              <a:latin typeface="+mn-ea"/>
              <a:cs typeface="+mn-ea"/>
              <a:sym typeface="+mn-ea"/>
            </a:endParaRPr>
          </a:p>
          <a:p>
            <a:pPr>
              <a:lnSpc>
                <a:spcPct val="150000"/>
              </a:lnSpc>
              <a:spcBef>
                <a:spcPct val="0"/>
              </a:spcBef>
              <a:spcAft>
                <a:spcPct val="0"/>
              </a:spcAft>
            </a:pPr>
            <a:r>
              <a:rPr lang="en-US" altLang="zh-CN" sz="2000" dirty="0">
                <a:solidFill>
                  <a:srgbClr val="000000"/>
                </a:solidFill>
                <a:latin typeface="+mn-ea"/>
                <a:cs typeface="+mn-ea"/>
                <a:sym typeface="+mn-ea"/>
              </a:rPr>
              <a:t>       </a:t>
            </a:r>
            <a:r>
              <a:rPr lang="zh-CN" altLang="en-US" sz="2000" dirty="0">
                <a:solidFill>
                  <a:srgbClr val="000000"/>
                </a:solidFill>
                <a:latin typeface="+mn-ea"/>
                <a:cs typeface="+mn-ea"/>
                <a:sym typeface="+mn-ea"/>
              </a:rPr>
              <a:t>通过绩效评价，运用科学、规范、合理的评价方法、评价指标体系和评价标准，全面、真实、客观反映部门整体支出绩效情况，全面掌握资金使用成效，及时总结经验，发现不足，分析存在的问题及原因，并提出进一步加强资金及项目管理建议，促进预算部门强化绩效理念，提高部门整体支出的整体效果和使用效率，进一步提升政府部门绩效水平。</a:t>
            </a:r>
            <a:endParaRPr lang="zh-CN" altLang="en-US" sz="2000" dirty="0">
              <a:solidFill>
                <a:srgbClr val="000000"/>
              </a:solidFill>
              <a:latin typeface="+mn-ea"/>
              <a:cs typeface="+mn-ea"/>
              <a:sym typeface="+mn-ea"/>
            </a:endParaRPr>
          </a:p>
          <a:p>
            <a:pPr>
              <a:lnSpc>
                <a:spcPct val="150000"/>
              </a:lnSpc>
              <a:spcBef>
                <a:spcPct val="0"/>
              </a:spcBef>
              <a:spcAft>
                <a:spcPct val="0"/>
              </a:spcAft>
            </a:pPr>
            <a:endParaRPr lang="zh-CN" altLang="en-US" sz="2000" dirty="0">
              <a:solidFill>
                <a:srgbClr val="000000"/>
              </a:solidFill>
              <a:latin typeface="+mn-ea"/>
              <a:cs typeface="+mn-ea"/>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p:cNvSpPr>
            <a:spLocks noGrp="1"/>
          </p:cNvSpPr>
          <p:nvPr>
            <p:ph type="title"/>
            <p:custDataLst>
              <p:tags r:id="rId1"/>
            </p:custDataLst>
          </p:nvPr>
        </p:nvSpPr>
        <p:spPr/>
        <p:txBody>
          <a:bodyPr>
            <a:normAutofit fontScale="90000"/>
          </a:bodyPr>
          <a:lstStyle/>
          <a:p>
            <a:r>
              <a:rPr lang="zh-CN" altLang="en-US"/>
              <a:t>部门绩效总目标</a:t>
            </a:r>
            <a:endParaRPr lang="zh-CN" altLang="en-US"/>
          </a:p>
        </p:txBody>
      </p:sp>
      <p:sp>
        <p:nvSpPr>
          <p:cNvPr id="6" name="节编号"/>
          <p:cNvSpPr>
            <a:spLocks noGrp="1"/>
          </p:cNvSpPr>
          <p:nvPr>
            <p:ph type="body" sz="quarter" idx="13"/>
            <p:custDataLst>
              <p:tags r:id="rId2"/>
            </p:custDataLst>
          </p:nvPr>
        </p:nvSpPr>
        <p:spPr/>
        <p:txBody>
          <a:bodyPr>
            <a:normAutofit/>
          </a:bodyPr>
          <a:lstStyle/>
          <a:p>
            <a:r>
              <a:rPr lang="zh-CN" altLang="en-US"/>
              <a:t>02</a:t>
            </a:r>
            <a:endParaRPr lang="zh-CN" altLang="en-US"/>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custDataLst>
              <p:tags r:id="rId1"/>
            </p:custDataLst>
          </p:nvPr>
        </p:nvSpPr>
        <p:spPr>
          <a:xfrm>
            <a:off x="823595" y="1116330"/>
            <a:ext cx="9707880" cy="4046855"/>
          </a:xfrm>
          <a:prstGeom prst="rect">
            <a:avLst/>
          </a:prstGeom>
          <a:ln>
            <a:noFill/>
            <a:prstDash val="sysDash"/>
          </a:ln>
        </p:spPr>
        <p:txBody>
          <a:bodyPr vert="horz" wrap="square" lIns="0" tIns="0" rIns="0" bIns="0" rtlCol="0">
            <a:noAutofit/>
          </a:bodyPr>
          <a:lstStyle/>
          <a:p>
            <a:pPr algn="ctr">
              <a:lnSpc>
                <a:spcPct val="150000"/>
              </a:lnSpc>
              <a:spcBef>
                <a:spcPct val="0"/>
              </a:spcBef>
              <a:spcAft>
                <a:spcPct val="0"/>
              </a:spcAft>
            </a:pPr>
            <a:r>
              <a:rPr lang="en-US" altLang="zh-CN" sz="3200">
                <a:ln>
                  <a:noFill/>
                  <a:prstDash val="sysDot"/>
                </a:ln>
                <a:solidFill>
                  <a:schemeClr val="tx1">
                    <a:lumMod val="85000"/>
                    <a:lumOff val="15000"/>
                  </a:schemeClr>
                </a:solidFill>
                <a:latin typeface="+mn-ea"/>
                <a:cs typeface="+mn-ea"/>
              </a:rPr>
              <a:t>     </a:t>
            </a:r>
            <a:r>
              <a:rPr lang="en-US" altLang="zh-CN" sz="3200" b="1">
                <a:ln>
                  <a:noFill/>
                  <a:prstDash val="sysDot"/>
                </a:ln>
                <a:solidFill>
                  <a:schemeClr val="tx1">
                    <a:lumMod val="85000"/>
                    <a:lumOff val="15000"/>
                  </a:schemeClr>
                </a:solidFill>
                <a:latin typeface="+mn-ea"/>
                <a:cs typeface="+mn-ea"/>
              </a:rPr>
              <a:t> </a:t>
            </a:r>
            <a:r>
              <a:rPr lang="zh-CN" altLang="en-US" sz="3200" b="1">
                <a:sym typeface="+mn-ea"/>
              </a:rPr>
              <a:t>部门绩效总目标</a:t>
            </a:r>
            <a:endParaRPr lang="zh-CN" altLang="en-US" sz="3200" b="1">
              <a:sym typeface="+mn-ea"/>
            </a:endParaRPr>
          </a:p>
          <a:p>
            <a:pPr algn="ctr">
              <a:lnSpc>
                <a:spcPct val="150000"/>
              </a:lnSpc>
              <a:spcBef>
                <a:spcPct val="0"/>
              </a:spcBef>
              <a:spcAft>
                <a:spcPct val="0"/>
              </a:spcAft>
            </a:pPr>
            <a:endParaRPr lang="en-US" altLang="zh-CN" sz="2000">
              <a:ln>
                <a:noFill/>
                <a:prstDash val="sysDot"/>
              </a:ln>
              <a:solidFill>
                <a:schemeClr val="tx1">
                  <a:lumMod val="85000"/>
                  <a:lumOff val="15000"/>
                </a:schemeClr>
              </a:solidFill>
              <a:latin typeface="+mn-ea"/>
              <a:cs typeface="+mn-ea"/>
            </a:endParaRPr>
          </a:p>
          <a:p>
            <a:pPr algn="just">
              <a:lnSpc>
                <a:spcPct val="150000"/>
              </a:lnSpc>
              <a:spcBef>
                <a:spcPct val="0"/>
              </a:spcBef>
              <a:spcAft>
                <a:spcPct val="0"/>
              </a:spcAft>
            </a:pPr>
            <a:r>
              <a:rPr lang="en-US" altLang="zh-CN" sz="2000">
                <a:ln>
                  <a:noFill/>
                  <a:prstDash val="sysDot"/>
                </a:ln>
                <a:solidFill>
                  <a:schemeClr val="tx1">
                    <a:lumMod val="85000"/>
                    <a:lumOff val="15000"/>
                  </a:schemeClr>
                </a:solidFill>
                <a:latin typeface="+mn-ea"/>
                <a:cs typeface="+mn-ea"/>
              </a:rPr>
              <a:t>       </a:t>
            </a:r>
            <a:r>
              <a:rPr lang="zh-CN" altLang="en-US" sz="2000">
                <a:ln>
                  <a:noFill/>
                  <a:prstDash val="sysDot"/>
                </a:ln>
                <a:solidFill>
                  <a:schemeClr val="tx1">
                    <a:lumMod val="85000"/>
                    <a:lumOff val="15000"/>
                  </a:schemeClr>
                </a:solidFill>
                <a:latin typeface="+mn-ea"/>
                <a:cs typeface="+mn-ea"/>
              </a:rPr>
              <a:t>天水市商务局部门总目标为强化部门职责及公共服务保障建设，持续推动市域营商环境持续改善，加快平台建设，注重跟踪服务，促使外贸经济平稳向好；抢抓政策机遇，释放消费潜力，激发消费活力，全面激活商贸经济；加快跨境电商综试区建设，持续促进跨境电商及电子商务协调发展；强化行业监管，确保生活必需品市场价格稳定供应有序，规范市场秩序，开展商贸流通领域消防安全日常监督，杜绝消防安全事故发生。</a:t>
            </a:r>
            <a:endParaRPr lang="zh-CN" altLang="en-US" sz="2000">
              <a:ln>
                <a:noFill/>
                <a:prstDash val="sysDot"/>
              </a:ln>
              <a:solidFill>
                <a:schemeClr val="tx1">
                  <a:lumMod val="85000"/>
                  <a:lumOff val="15000"/>
                </a:schemeClr>
              </a:solidFill>
              <a:latin typeface="+mn-ea"/>
              <a:cs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p:cNvSpPr>
            <a:spLocks noGrp="1"/>
          </p:cNvSpPr>
          <p:nvPr>
            <p:ph type="title"/>
            <p:custDataLst>
              <p:tags r:id="rId1"/>
            </p:custDataLst>
          </p:nvPr>
        </p:nvSpPr>
        <p:spPr/>
        <p:txBody>
          <a:bodyPr>
            <a:normAutofit fontScale="90000"/>
          </a:bodyPr>
          <a:lstStyle/>
          <a:p>
            <a:r>
              <a:rPr lang="zh-CN" altLang="en-US"/>
              <a:t>评价基本情况</a:t>
            </a:r>
            <a:endParaRPr lang="zh-CN" altLang="en-US"/>
          </a:p>
        </p:txBody>
      </p:sp>
      <p:sp>
        <p:nvSpPr>
          <p:cNvPr id="6" name="节编号"/>
          <p:cNvSpPr>
            <a:spLocks noGrp="1"/>
          </p:cNvSpPr>
          <p:nvPr>
            <p:ph type="body" sz="quarter" idx="13"/>
            <p:custDataLst>
              <p:tags r:id="rId2"/>
            </p:custDataLst>
          </p:nvPr>
        </p:nvSpPr>
        <p:spPr/>
        <p:txBody>
          <a:bodyPr>
            <a:normAutofit/>
          </a:bodyPr>
          <a:lstStyle/>
          <a:p>
            <a:r>
              <a:rPr lang="zh-CN" altLang="en-US"/>
              <a:t>03</a:t>
            </a:r>
            <a:endParaRPr lang="zh-CN" altLang="en-US"/>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圆角 14"/>
          <p:cNvSpPr/>
          <p:nvPr>
            <p:custDataLst>
              <p:tags r:id="rId1"/>
            </p:custDataLst>
          </p:nvPr>
        </p:nvSpPr>
        <p:spPr>
          <a:xfrm>
            <a:off x="204470" y="303530"/>
            <a:ext cx="10301605" cy="6308725"/>
          </a:xfrm>
          <a:prstGeom prst="roundRect">
            <a:avLst>
              <a:gd name="adj" fmla="val 9236"/>
            </a:avLst>
          </a:prstGeom>
          <a:solidFill>
            <a:schemeClr val="lt1">
              <a:lumMod val="100000"/>
            </a:schemeClr>
          </a:solidFill>
          <a:ln w="3175" cap="flat" cmpd="sng" algn="ctr">
            <a:solidFill>
              <a:schemeClr val="accent1">
                <a:lumMod val="100000"/>
                <a:alpha val="20000"/>
              </a:schemeClr>
            </a:solidFill>
            <a:prstDash val="solid"/>
            <a:round/>
            <a:headEnd type="none" w="med" len="med"/>
            <a:tailEnd type="none" w="med" len="med"/>
          </a:ln>
          <a:effectLst>
            <a:outerShdw blurRad="508000" dist="76200" dir="5399999" algn="bl" rotWithShape="0">
              <a:schemeClr val="accent1">
                <a:alpha val="20000"/>
              </a:schemeClr>
            </a:outerShdw>
          </a:effectLst>
        </p:spPr>
        <p:txBody>
          <a:bodyPr rtlCol="0" anchor="ctr"/>
          <a:lstStyle/>
          <a:p>
            <a:pPr algn="ctr"/>
            <a:endParaRPr kumimoji="1" lang="zh-CN" altLang="en-US" sz="3200">
              <a:latin typeface="+mj-ea"/>
              <a:ea typeface="+mj-ea"/>
              <a:sym typeface="微软雅黑" panose="020B0503020204020204" charset="-122"/>
            </a:endParaRPr>
          </a:p>
        </p:txBody>
      </p:sp>
      <p:sp>
        <p:nvSpPr>
          <p:cNvPr id="29" name="标题"/>
          <p:cNvSpPr txBox="1"/>
          <p:nvPr>
            <p:custDataLst>
              <p:tags r:id="rId2"/>
            </p:custDataLst>
          </p:nvPr>
        </p:nvSpPr>
        <p:spPr>
          <a:xfrm>
            <a:off x="496570" y="414020"/>
            <a:ext cx="9473565" cy="779145"/>
          </a:xfrm>
          <a:prstGeom prst="rect">
            <a:avLst/>
          </a:prstGeom>
          <a:noFill/>
        </p:spPr>
        <p:txBody>
          <a:bodyPr wrap="square" lIns="0" tIns="0" rIns="0" bIns="0" rtlCol="0" anchor="b">
            <a:normAutofit/>
          </a:bodyPr>
          <a:lstStyle>
            <a:defPPr>
              <a:defRPr lang="zh-CN"/>
            </a:defPPr>
            <a:lvl1pPr>
              <a:lnSpc>
                <a:spcPct val="131000"/>
              </a:lnSpc>
              <a:defRPr sz="3400" b="1">
                <a:solidFill>
                  <a:schemeClr val="dk1"/>
                </a:solidFill>
                <a:latin typeface="+mj-ea"/>
                <a:ea typeface="+mj-ea"/>
              </a:defRPr>
            </a:lvl1pPr>
          </a:lstStyle>
          <a:p>
            <a:endParaRPr lang="zh-CN" altLang="en-US" dirty="0"/>
          </a:p>
          <a:p>
            <a:endParaRPr lang="zh-CN" altLang="en-US" dirty="0"/>
          </a:p>
        </p:txBody>
      </p:sp>
      <p:sp>
        <p:nvSpPr>
          <p:cNvPr id="4" name="矩形 3"/>
          <p:cNvSpPr/>
          <p:nvPr>
            <p:custDataLst>
              <p:tags r:id="rId3"/>
            </p:custDataLst>
          </p:nvPr>
        </p:nvSpPr>
        <p:spPr>
          <a:xfrm>
            <a:off x="407035" y="1335405"/>
            <a:ext cx="9652000" cy="2882900"/>
          </a:xfrm>
          <a:prstGeom prst="rect">
            <a:avLst/>
          </a:prstGeom>
          <a:noFill/>
        </p:spPr>
        <p:txBody>
          <a:bodyPr wrap="square" lIns="0" tIns="0" rIns="0" bIns="0" rtlCol="0" anchor="t">
            <a:noAutofit/>
          </a:bodyPr>
          <a:p>
            <a:pPr algn="ctr">
              <a:lnSpc>
                <a:spcPct val="150000"/>
              </a:lnSpc>
              <a:spcBef>
                <a:spcPct val="0"/>
              </a:spcBef>
              <a:spcAft>
                <a:spcPct val="0"/>
              </a:spcAft>
            </a:pPr>
            <a:r>
              <a:rPr lang="zh-CN" altLang="en-US" sz="3200" b="1" dirty="0">
                <a:solidFill>
                  <a:srgbClr val="000000"/>
                </a:solidFill>
                <a:latin typeface="+mn-ea"/>
                <a:cs typeface="+mn-ea"/>
                <a:sym typeface="+mn-ea"/>
              </a:rPr>
              <a:t>评价范围</a:t>
            </a:r>
            <a:endParaRPr lang="zh-CN" altLang="en-US" sz="3200" b="1" dirty="0">
              <a:solidFill>
                <a:srgbClr val="000000"/>
              </a:solidFill>
              <a:latin typeface="+mn-ea"/>
              <a:cs typeface="+mn-ea"/>
              <a:sym typeface="+mn-ea"/>
            </a:endParaRPr>
          </a:p>
          <a:p>
            <a:pPr>
              <a:lnSpc>
                <a:spcPct val="150000"/>
              </a:lnSpc>
              <a:spcBef>
                <a:spcPct val="0"/>
              </a:spcBef>
              <a:spcAft>
                <a:spcPct val="0"/>
              </a:spcAft>
            </a:pPr>
            <a:r>
              <a:rPr lang="en-US" altLang="zh-CN" sz="2000" dirty="0">
                <a:solidFill>
                  <a:srgbClr val="000000"/>
                </a:solidFill>
                <a:latin typeface="+mn-ea"/>
                <a:cs typeface="+mn-ea"/>
                <a:sym typeface="+mn-ea"/>
              </a:rPr>
              <a:t>       </a:t>
            </a:r>
            <a:r>
              <a:rPr lang="zh-CN" altLang="en-US" sz="2000" dirty="0">
                <a:solidFill>
                  <a:srgbClr val="000000"/>
                </a:solidFill>
                <a:latin typeface="+mn-ea"/>
                <a:cs typeface="+mn-ea"/>
                <a:sym typeface="+mn-ea"/>
              </a:rPr>
              <a:t>本次绩效评价范围以部门职责、行业发展规划，以预算资金管理为主线，评价预算管理情况、资产管理情况，资金使用合规情况，职责履行和履职效益实际完成情况，可持续发展情况及公众或服务对象满意度情况。</a:t>
            </a:r>
            <a:endParaRPr lang="zh-CN" altLang="en-US" sz="2000" dirty="0">
              <a:solidFill>
                <a:srgbClr val="000000"/>
              </a:solidFill>
              <a:latin typeface="+mn-ea"/>
              <a:cs typeface="+mn-ea"/>
              <a:sym typeface="+mn-ea"/>
            </a:endParaRPr>
          </a:p>
          <a:p>
            <a:pPr algn="ctr">
              <a:lnSpc>
                <a:spcPct val="150000"/>
              </a:lnSpc>
              <a:spcBef>
                <a:spcPct val="0"/>
              </a:spcBef>
              <a:spcAft>
                <a:spcPct val="0"/>
              </a:spcAft>
            </a:pPr>
            <a:r>
              <a:rPr lang="en-US" altLang="zh-CN" sz="2000" b="1" dirty="0">
                <a:solidFill>
                  <a:srgbClr val="000000"/>
                </a:solidFill>
                <a:latin typeface="+mn-ea"/>
                <a:cs typeface="+mn-ea"/>
                <a:sym typeface="+mn-ea"/>
              </a:rPr>
              <a:t>      </a:t>
            </a:r>
            <a:endParaRPr lang="zh-CN" altLang="en-US" sz="2000" dirty="0">
              <a:solidFill>
                <a:srgbClr val="000000"/>
              </a:solidFill>
              <a:latin typeface="+mn-ea"/>
              <a:cs typeface="+mn-ea"/>
              <a:sym typeface="+mn-ea"/>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1.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03.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4.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7.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8.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09.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11.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1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4.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5.xml><?xml version="1.0" encoding="utf-8"?>
<p:tagLst xmlns:p="http://schemas.openxmlformats.org/presentationml/2006/main">
  <p:tag name="KSO_WM_UNIT_ISCONTENTSTITLE" val="0"/>
  <p:tag name="KSO_WM_UNIT_ISNUMDGMTITLE" val="0"/>
  <p:tag name="KSO_WM_UNIT_PRESET_TEXT" val="单击此处编辑母版标题样式"/>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_6*a*1"/>
  <p:tag name="KSO_WM_UNIT_LAYERLEVEL" val="1"/>
  <p:tag name="KSO_WM_TAG_VERSION" val="3.0"/>
  <p:tag name="KSO_WM_BEAUTIFY_FLAG" val="#wm#"/>
</p:tagLst>
</file>

<file path=ppt/tags/tag11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1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8.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9.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1.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2.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3.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5.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6.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7.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2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1.xml><?xml version="1.0" encoding="utf-8"?>
<p:tagLst xmlns:p="http://schemas.openxmlformats.org/presentationml/2006/main">
  <p:tag name="KSO_WM_UNIT_ISCONTENTSTITLE" val="0"/>
  <p:tag name="KSO_WM_UNIT_ISNUMDGMTITLE" val="0"/>
  <p:tag name="KSO_WM_UNIT_PRESET_TEXT" val="单击此处编辑母版标题样式"/>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_10*a*1"/>
  <p:tag name="KSO_WM_UNIT_LAYERLEVEL" val="1"/>
  <p:tag name="KSO_WM_TAG_VERSION" val="3.0"/>
  <p:tag name="KSO_WM_BEAUTIFY_FLAG" val="#wm#"/>
</p:tagLst>
</file>

<file path=ppt/tags/tag132.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3.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4.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5.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6.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7.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8.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9.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4"/>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4"/>
</p:tagLst>
</file>

<file path=ppt/tags/tag141.xml><?xml version="1.0" encoding="utf-8"?>
<p:tagLst xmlns:p="http://schemas.openxmlformats.org/presentationml/2006/main">
  <p:tag name="KSO_WM_UNIT_TYPE" val="f"/>
  <p:tag name="KSO_WM_UNIT_SUBTYPE" val="g"/>
  <p:tag name="KSO_WM_UNIT_INDEX" val="3"/>
  <p:tag name="KSO_WM_BEAUTIFY_FLAG" val="#wm#"/>
  <p:tag name="KSO_WM_TAG_VERSION" val="3.0"/>
  <p:tag name="KSO_WM_UNIT_PRESET_TEXT" val="公司名"/>
  <p:tag name="KSO_WM_UNIT_ID" val="_11*f*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142.xml><?xml version="1.0" encoding="utf-8"?>
<p:tagLst xmlns:p="http://schemas.openxmlformats.org/presentationml/2006/main">
  <p:tag name="KSO_WM_UNIT_TYPE" val="f"/>
  <p:tag name="KSO_WM_UNIT_SUBTYPE" val="e"/>
  <p:tag name="KSO_WM_UNIT_INDEX" val="2"/>
  <p:tag name="KSO_WM_BEAUTIFY_FLAG" val="#wm#"/>
  <p:tag name="KSO_WM_TAG_VERSION" val="3.0"/>
  <p:tag name="KSO_WM_UNIT_PRESET_TEXT" val="年号"/>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143.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4.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5.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6.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7.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8.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9.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TYPE" val="i"/>
  <p:tag name="KSO_WM_UNIT_INDEX" val="5"/>
  <p:tag name="KSO_WM_BEAUTIFY_FLAG" val="#wm#"/>
  <p:tag name="KSO_WM_TAG_VERSION" val="3.0"/>
  <p:tag name="KSO_WM_UNIT_ID" val="_0*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1.xml><?xml version="1.0" encoding="utf-8"?>
<p:tagLst xmlns:p="http://schemas.openxmlformats.org/presentationml/2006/main">
  <p:tag name="KSO_WM_UNIT_TYPE" val="i"/>
  <p:tag name="KSO_WM_UNIT_INDEX" val="6"/>
  <p:tag name="KSO_WM_BEAUTIFY_FLAG" val="#wm#"/>
  <p:tag name="KSO_WM_TAG_VERSION" val="3.0"/>
  <p:tag name="KSO_WM_UNIT_ID" val="_0*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2.xml><?xml version="1.0" encoding="utf-8"?>
<p:tagLst xmlns:p="http://schemas.openxmlformats.org/presentationml/2006/main">
  <p:tag name="KSO_WM_UNIT_TYPE" val="i"/>
  <p:tag name="KSO_WM_UNIT_INDEX" val="7"/>
  <p:tag name="KSO_WM_BEAUTIFY_FLAG" val="#wm#"/>
  <p:tag name="KSO_WM_TAG_VERSION" val="3.0"/>
  <p:tag name="KSO_WM_UNIT_ID" val="_0*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3.xml><?xml version="1.0" encoding="utf-8"?>
<p:tagLst xmlns:p="http://schemas.openxmlformats.org/presentationml/2006/main">
  <p:tag name="KSO_WM_UNIT_TYPE" val="i"/>
  <p:tag name="KSO_WM_UNIT_INDEX" val="8"/>
  <p:tag name="KSO_WM_BEAUTIFY_FLAG" val="#wm#"/>
  <p:tag name="KSO_WM_TAG_VERSION" val="3.0"/>
  <p:tag name="KSO_WM_UNIT_ID" val="_0*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4.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46"/>
</p:tagLst>
</file>

<file path=ppt/tags/tag155.xml><?xml version="1.0" encoding="utf-8"?>
<p:tagLst xmlns:p="http://schemas.openxmlformats.org/presentationml/2006/main">
  <p:tag name="KSO_WM_UNIT_TYPE" val="f"/>
  <p:tag name="KSO_WM_UNIT_SUBTYPE" val="a"/>
  <p:tag name="KSO_WM_UNIT_INDEX" val="1"/>
  <p:tag name="KSO_WM_BEAUTIFY_FLAG" val="#wm#"/>
  <p:tag name="KSO_WM_TAG_VERSION" val="1.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46"/>
</p:tagLst>
</file>

<file path=ppt/tags/tag156.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7.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9.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46"/>
  <p:tag name="KSO_WM_TEMPLATE_CATEGORY" val="custom"/>
  <p:tag name="KSO_WM_TEMPLATE_MASTER_TYPE" val="0"/>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TYPE" val="a"/>
  <p:tag name="KSO_WM_UNIT_INDEX" val="1"/>
  <p:tag name="KSO_WM_BEAUTIFY_FLAG" val="#wm#"/>
  <p:tag name="KSO_WM_TAG_VERSION" val="3.0"/>
  <p:tag name="KSO_WM_UNIT_ID" val="custom20235946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46"/>
  <p:tag name="KSO_WM_TEMPLATE_CATEGORY" val="custom"/>
  <p:tag name="KSO_WM_UNIT_ISCONTENTSTITLE" val="0"/>
  <p:tag name="KSO_WM_UNIT_PRESET_TEXT" val="单击此处&#10;添加文档标题"/>
  <p:tag name="KSO_WM_UNIT_TEXT_TYPE" val="1"/>
</p:tagLst>
</file>

<file path=ppt/tags/tag161.xml><?xml version="1.0" encoding="utf-8"?>
<p:tagLst xmlns:p="http://schemas.openxmlformats.org/presentationml/2006/main">
  <p:tag name="KSO_WM_UNIT_TYPE" val="f"/>
  <p:tag name="KSO_WM_UNIT_SUBTYPE" val="g"/>
  <p:tag name="KSO_WM_UNIT_INDEX" val="3"/>
  <p:tag name="KSO_WM_BEAUTIFY_FLAG" val="#wm#"/>
  <p:tag name="KSO_WM_TAG_VERSION" val="3.0"/>
  <p:tag name="KSO_WM_UNIT_ID" val="custom20235946_1*f*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46"/>
  <p:tag name="KSO_WM_TEMPLATE_CATEGORY" val="custom"/>
  <p:tag name="KSO_WM_UNIT_VALUE" val="11"/>
</p:tagLst>
</file>

<file path=ppt/tags/tag162.xml><?xml version="1.0" encoding="utf-8"?>
<p:tagLst xmlns:p="http://schemas.openxmlformats.org/presentationml/2006/main">
  <p:tag name="KSO_WM_SLIDE_TYPE" val="title"/>
  <p:tag name="KSO_WM_TEMPLATE_SUBCATEGORY" val="29"/>
  <p:tag name="KSO_WM_TEMPLATE_COLOR_TYPE" val="0"/>
  <p:tag name="KSO_WM_TAG_VERSION" val="3.0"/>
  <p:tag name="KSO_WM_SLIDE_SUBTYPE" val="pureTxt"/>
  <p:tag name="KSO_WM_SLIDE_ITEM_CNT" val="0"/>
  <p:tag name="KSO_WM_TEMPLATE_THUMBS_INDEX" val="1、9"/>
  <p:tag name="KSO_WM_BEAUTIFY_FLAG" val="#wm#"/>
  <p:tag name="KSO_WM_TEMPLATE_INDEX" val="20235946"/>
  <p:tag name="KSO_WM_TEMPLATE_CATEGORY" val="custom"/>
  <p:tag name="KSO_WM_SLIDE_INDEX" val="1"/>
  <p:tag name="KSO_WM_SLIDE_ID" val="custom20235946_1"/>
  <p:tag name="KSO_WM_TEMPLATE_MASTER_TYPE" val="0"/>
  <p:tag name="KSO_WM_SLIDE_LAYOUT" val="a_f"/>
  <p:tag name="KSO_WM_SLIDE_LAYOUT_CNT" val="1_3"/>
</p:tagLst>
</file>

<file path=ppt/tags/tag163.xml><?xml version="1.0" encoding="utf-8"?>
<p:tagLst xmlns:p="http://schemas.openxmlformats.org/presentationml/2006/main">
  <p:tag name="KSO_WM_UNIT_TYPE" val="l_h_i"/>
  <p:tag name="KSO_WM_UNIT_INDEX" val="1_1_1"/>
  <p:tag name="KSO_WM_BEAUTIFY_FLAG" val="#wm#"/>
  <p:tag name="KSO_WM_TAG_VERSION" val="3.0"/>
  <p:tag name="KSO_WM_DIAGRAM_VERSION" val="3"/>
  <p:tag name="KSO_WM_DIAGRAM_GROUP_CODE" val="l1-1"/>
  <p:tag name="KSO_WM_DIAGRAM_COLOR_TRICK" val="1"/>
  <p:tag name="KSO_WM_DIAGRAM_COLOR_TEXT_CAN_REMOVE" val="n"/>
  <p:tag name="KSO_WM_UNIT_ID" val="custom20235946_4*l_h_i*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5946"/>
  <p:tag name="KSO_WM_TEMPLATE_CATEGORY" val="custom"/>
  <p:tag name="KSO_WM_DIAGRAM_MAX_ITEMCNT" val="6"/>
  <p:tag name="KSO_WM_DIAGRAM_MIN_ITEMCNT" val="2"/>
  <p:tag name="KSO_WM_DIAGRAM_VIRTUALLY_FRAME" val="{&quot;height&quot;:397.05,&quot;left&quot;:66.95,&quot;top&quot;:88.15,&quot;width&quot;:827.7253933739851}"/>
  <p:tag name="KSO_WM_DIAGRAM_COLOR_MATCH_VALUE" val="{&quot;shape&quot;:{&quot;fill&quot;:{&quot;gradient&quot;:[{&quot;brightness&quot;:0.949999988079071,&quot;colorType&quot;:1,&quot;foreColorIndex&quot;:16,&quot;pos&quot;:0.019999999552965164,&quot;transparency&quot;:0},{&quot;brightness&quot;:0.949999988079071,&quot;colorType&quot;:1,&quot;foreColorIndex&quot;:16,&quot;pos&quot;:0.33000001311302185,&quot;transparency&quot;:0}],&quot;type&quot;:3},&quot;glow&quot;:{&quot;colorType&quot;:0},&quot;line&quot;:{&quot;type&quot;:0},&quot;shadow&quot;:{&quot;brightness&quot;:0.6000000238418579,&quot;colorType&quot;:1,&quot;foreColorIndex&quot;:7,&quot;transparency&quot;:0.600000023841857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 val="16"/>
  <p:tag name="KSO_WM_UNIT_SHADOW_SCHEMECOLOR_INDEX" val="7"/>
  <p:tag name="KSO_WM_UNIT_TEXT_FILL_FORE_SCHEMECOLOR_INDEX" val="14"/>
  <p:tag name="KSO_WM_UNIT_TEXT_FILL_TYPE" val="1"/>
  <p:tag name="KSO_WM_UNIT_USESOURCEFORMAT_APPLY" val="0"/>
</p:tagLst>
</file>

<file path=ppt/tags/tag164.xml><?xml version="1.0" encoding="utf-8"?>
<p:tagLst xmlns:p="http://schemas.openxmlformats.org/presentationml/2006/main">
  <p:tag name="KSO_WM_UNIT_TYPE" val="l_h_i"/>
  <p:tag name="KSO_WM_UNIT_INDEX" val="1_1_2"/>
  <p:tag name="KSO_WM_BEAUTIFY_FLAG" val="#wm#"/>
  <p:tag name="KSO_WM_TAG_VERSION" val="3.0"/>
  <p:tag name="KSO_WM_DIAGRAM_VERSION" val="3"/>
  <p:tag name="KSO_WM_DIAGRAM_GROUP_CODE" val="l1-1"/>
  <p:tag name="KSO_WM_DIAGRAM_COLOR_TRICK" val="1"/>
  <p:tag name="KSO_WM_DIAGRAM_COLOR_TEXT_CAN_REMOVE" val="n"/>
  <p:tag name="KSO_WM_UNIT_ID" val="custom20235946_4*l_h_i*1_1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5946"/>
  <p:tag name="KSO_WM_TEMPLATE_CATEGORY" val="custom"/>
  <p:tag name="KSO_WM_DIAGRAM_MAX_ITEMCNT" val="6"/>
  <p:tag name="KSO_WM_DIAGRAM_MIN_ITEMCNT" val="2"/>
  <p:tag name="KSO_WM_DIAGRAM_VIRTUALLY_FRAME" val="{&quot;height&quot;:397.05,&quot;left&quot;:66.95,&quot;top&quot;:88.15,&quot;width&quot;:827.7253933739851}"/>
  <p:tag name="KSO_WM_DIAGRAM_COLOR_MATCH_VALUE" val="{&quot;shape&quot;:{&quot;fill&quot;:{&quot;type&quot;:0},&quot;glow&quot;:{&quot;colorType&quot;:0},&quot;line&quot;:{&quot;solidLine&quot;:{&quot;brightness&quot;:0.800000011920929,&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7"/>
  <p:tag name="KSO_WM_UNIT_LINE_FILL_TYPE" val="2"/>
  <p:tag name="KSO_WM_UNIT_USESOURCEFORMAT_APPLY" val="0"/>
</p:tagLst>
</file>

<file path=ppt/tags/tag165.xml><?xml version="1.0" encoding="utf-8"?>
<p:tagLst xmlns:p="http://schemas.openxmlformats.org/presentationml/2006/main">
  <p:tag name="KSO_WM_UNIT_TYPE" val="l_h_i"/>
  <p:tag name="KSO_WM_UNIT_INDEX" val="1_3_2"/>
  <p:tag name="KSO_WM_BEAUTIFY_FLAG" val="#wm#"/>
  <p:tag name="KSO_WM_TAG_VERSION" val="3.0"/>
  <p:tag name="KSO_WM_DIAGRAM_VERSION" val="3"/>
  <p:tag name="KSO_WM_DIAGRAM_GROUP_CODE" val="l1-1"/>
  <p:tag name="KSO_WM_DIAGRAM_COLOR_TRICK" val="1"/>
  <p:tag name="KSO_WM_DIAGRAM_COLOR_TEXT_CAN_REMOVE" val="n"/>
  <p:tag name="KSO_WM_UNIT_ID" val="custom20235946_4*l_h_i*1_3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5946"/>
  <p:tag name="KSO_WM_TEMPLATE_CATEGORY" val="custom"/>
  <p:tag name="KSO_WM_DIAGRAM_MAX_ITEMCNT" val="6"/>
  <p:tag name="KSO_WM_DIAGRAM_MIN_ITEMCNT" val="2"/>
  <p:tag name="KSO_WM_DIAGRAM_VIRTUALLY_FRAME" val="{&quot;height&quot;:397.05,&quot;left&quot;:66.95,&quot;top&quot;:88.15,&quot;width&quot;:827.7253933739851}"/>
  <p:tag name="KSO_WM_DIAGRAM_COLOR_MATCH_VALUE" val="{&quot;shape&quot;:{&quot;fill&quot;:{&quot;type&quot;:0},&quot;glow&quot;:{&quot;colorType&quot;:0},&quot;line&quot;:{&quot;solidLine&quot;:{&quot;brightness&quot;:0.800000011920929,&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7"/>
  <p:tag name="KSO_WM_UNIT_LINE_FILL_TYPE" val="2"/>
  <p:tag name="KSO_WM_UNIT_USESOURCEFORMAT_APPLY" val="0"/>
</p:tagLst>
</file>

<file path=ppt/tags/tag166.xml><?xml version="1.0" encoding="utf-8"?>
<p:tagLst xmlns:p="http://schemas.openxmlformats.org/presentationml/2006/main">
  <p:tag name="KSO_WM_UNIT_TYPE" val="l_h_i"/>
  <p:tag name="KSO_WM_UNIT_INDEX" val="1_2_2"/>
  <p:tag name="KSO_WM_BEAUTIFY_FLAG" val="#wm#"/>
  <p:tag name="KSO_WM_TAG_VERSION" val="3.0"/>
  <p:tag name="KSO_WM_DIAGRAM_VERSION" val="3"/>
  <p:tag name="KSO_WM_DIAGRAM_GROUP_CODE" val="l1-1"/>
  <p:tag name="KSO_WM_DIAGRAM_COLOR_TRICK" val="1"/>
  <p:tag name="KSO_WM_DIAGRAM_COLOR_TEXT_CAN_REMOVE" val="n"/>
  <p:tag name="KSO_WM_UNIT_ID" val="custom20235946_4*l_h_i*1_2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5946"/>
  <p:tag name="KSO_WM_TEMPLATE_CATEGORY" val="custom"/>
  <p:tag name="KSO_WM_DIAGRAM_MAX_ITEMCNT" val="6"/>
  <p:tag name="KSO_WM_DIAGRAM_MIN_ITEMCNT" val="2"/>
  <p:tag name="KSO_WM_DIAGRAM_VIRTUALLY_FRAME" val="{&quot;height&quot;:397.05,&quot;left&quot;:66.95,&quot;top&quot;:88.15,&quot;width&quot;:827.7253933739851}"/>
  <p:tag name="KSO_WM_DIAGRAM_COLOR_MATCH_VALUE" val="{&quot;shape&quot;:{&quot;fill&quot;:{&quot;type&quot;:0},&quot;glow&quot;:{&quot;colorType&quot;:0},&quot;line&quot;:{&quot;solidLine&quot;:{&quot;brightness&quot;:0.800000011920929,&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7"/>
  <p:tag name="KSO_WM_UNIT_LINE_FILL_TYPE" val="2"/>
  <p:tag name="KSO_WM_UNIT_USESOURCEFORMAT_APPLY" val="0"/>
</p:tagLst>
</file>

<file path=ppt/tags/tag167.xml><?xml version="1.0" encoding="utf-8"?>
<p:tagLst xmlns:p="http://schemas.openxmlformats.org/presentationml/2006/main">
  <p:tag name="KSO_WM_UNIT_TYPE" val="l_h_i"/>
  <p:tag name="KSO_WM_UNIT_INDEX" val="1_4_2"/>
  <p:tag name="KSO_WM_BEAUTIFY_FLAG" val="#wm#"/>
  <p:tag name="KSO_WM_TAG_VERSION" val="3.0"/>
  <p:tag name="KSO_WM_DIAGRAM_VERSION" val="3"/>
  <p:tag name="KSO_WM_DIAGRAM_GROUP_CODE" val="l1-1"/>
  <p:tag name="KSO_WM_DIAGRAM_COLOR_TRICK" val="1"/>
  <p:tag name="KSO_WM_DIAGRAM_COLOR_TEXT_CAN_REMOVE" val="n"/>
  <p:tag name="KSO_WM_UNIT_ID" val="custom20235946_4*l_h_i*1_4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5946"/>
  <p:tag name="KSO_WM_TEMPLATE_CATEGORY" val="custom"/>
  <p:tag name="KSO_WM_DIAGRAM_MAX_ITEMCNT" val="6"/>
  <p:tag name="KSO_WM_DIAGRAM_MIN_ITEMCNT" val="2"/>
  <p:tag name="KSO_WM_DIAGRAM_VIRTUALLY_FRAME" val="{&quot;height&quot;:397.05,&quot;left&quot;:66.95,&quot;top&quot;:88.15,&quot;width&quot;:827.7253933739851}"/>
  <p:tag name="KSO_WM_DIAGRAM_COLOR_MATCH_VALUE" val="{&quot;shape&quot;:{&quot;fill&quot;:{&quot;type&quot;:0},&quot;glow&quot;:{&quot;colorType&quot;:0},&quot;line&quot;:{&quot;solidLine&quot;:{&quot;brightness&quot;:0.800000011920929,&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7"/>
  <p:tag name="KSO_WM_UNIT_LINE_FILL_TYPE" val="2"/>
  <p:tag name="KSO_WM_UNIT_USESOURCEFORMAT_APPLY" val="0"/>
</p:tagLst>
</file>

<file path=ppt/tags/tag168.xml><?xml version="1.0" encoding="utf-8"?>
<p:tagLst xmlns:p="http://schemas.openxmlformats.org/presentationml/2006/main">
  <p:tag name="KSO_WM_UNIT_TYPE" val="a"/>
  <p:tag name="KSO_WM_UNIT_INDEX" val="1"/>
  <p:tag name="KSO_WM_BEAUTIFY_FLAG" val="#wm#"/>
  <p:tag name="KSO_WM_TAG_VERSION" val="3.0"/>
  <p:tag name="KSO_WM_UNIT_ISCONTENTSTITLE" val="1"/>
  <p:tag name="KSO_WM_DIAGRAM_GROUP_CODE" val="l1-1"/>
  <p:tag name="KSO_WM_DIAGRAM_COLOR_TRICK" val="1"/>
  <p:tag name="KSO_WM_DIAGRAM_COLOR_TEXT_CAN_REMOVE" val="n"/>
  <p:tag name="KSO_WM_UNIT_ID" val="custom20235946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46"/>
  <p:tag name="KSO_WM_TEMPLATE_CATEGORY" val="custom"/>
  <p:tag name="KSO_WM_UNIT_TEXT_FILL_FORE_SCHEMECOLOR_INDEX" val="15"/>
  <p:tag name="KSO_WM_UNIT_TEXT_FILL_TYPE" val="1"/>
  <p:tag name="KSO_WM_UNIT_USESOURCEFORMAT_APPLY" val="0"/>
</p:tagLst>
</file>

<file path=ppt/tags/tag169.xml><?xml version="1.0" encoding="utf-8"?>
<p:tagLst xmlns:p="http://schemas.openxmlformats.org/presentationml/2006/main">
  <p:tag name="KSO_WM_UNIT_TYPE" val="l_h_f"/>
  <p:tag name="KSO_WM_UNIT_INDEX" val="1_1_1"/>
  <p:tag name="KSO_WM_BEAUTIFY_FLAG" val="#wm#"/>
  <p:tag name="KSO_WM_TAG_VERSION" val="3.0"/>
  <p:tag name="KSO_WM_DIAGRAM_VERSION" val="3"/>
  <p:tag name="KSO_WM_DIAGRAM_GROUP_CODE" val="l1-1"/>
  <p:tag name="KSO_WM_DIAGRAM_COLOR_TRICK" val="1"/>
  <p:tag name="KSO_WM_DIAGRAM_COLOR_TEXT_CAN_REMOVE" val="n"/>
  <p:tag name="KSO_WM_UNIT_ID" val="custom20235946_4*l_h_f*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5946"/>
  <p:tag name="KSO_WM_TEMPLATE_CATEGORY" val="custom"/>
  <p:tag name="KSO_WM_UNIT_SUBTYPE" val="a"/>
  <p:tag name="KSO_WM_DIAGRAM_MAX_ITEMCNT" val="6"/>
  <p:tag name="KSO_WM_DIAGRAM_MIN_ITEMCNT" val="2"/>
  <p:tag name="KSO_WM_DIAGRAM_VIRTUALLY_FRAME" val="{&quot;height&quot;:397.05,&quot;left&quot;:66.95,&quot;top&quot;:88.15,&quot;width&quot;:827.725393373985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10;目录项标题"/>
  <p:tag name="KSO_WM_UNIT_TEXT_TYPE" val="1"/>
  <p:tag name="KSO_WM_UNIT_USESOURCEFORMAT_APPLY" val="0"/>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TYPE" val="i"/>
  <p:tag name="KSO_WM_UNIT_INDEX" val="1"/>
  <p:tag name="KSO_WM_BEAUTIFY_FLAG" val="#wm#"/>
  <p:tag name="KSO_WM_TAG_VERSION" val="3.0"/>
  <p:tag name="KSO_WM_DIAGRAM_GROUP_CODE" val="l1-1"/>
  <p:tag name="KSO_WM_DIAGRAM_COLOR_TRICK" val="1"/>
  <p:tag name="KSO_WM_DIAGRAM_COLOR_TEXT_CAN_REMOVE" val="n"/>
  <p:tag name="KSO_WM_UNIT_ID" val="custom20235946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46"/>
  <p:tag name="KSO_WM_TEMPLATE_CATEGORY" val="custom"/>
  <p:tag name="KSO_WM_UNIT_FILL_FORE_SCHEMECOLOR_INDEX" val="7"/>
  <p:tag name="KSO_WM_UNIT_FILL_TYPE" val="1"/>
  <p:tag name="KSO_WM_UNIT_TEXT_FILL_FORE_SCHEMECOLOR_INDEX" val="2"/>
  <p:tag name="KSO_WM_UNIT_TEXT_FILL_TYPE" val="1"/>
  <p:tag name="KSO_WM_UNIT_USESOURCEFORMAT_APPLY" val="0"/>
</p:tagLst>
</file>

<file path=ppt/tags/tag171.xml><?xml version="1.0" encoding="utf-8"?>
<p:tagLst xmlns:p="http://schemas.openxmlformats.org/presentationml/2006/main">
  <p:tag name="KSO_WM_SLIDE_TYPE" val="contents"/>
  <p:tag name="KSO_WM_TEMPLATE_SUBCATEGORY" val="29"/>
  <p:tag name="KSO_WM_TEMPLATE_COLOR_TYPE" val="0"/>
  <p:tag name="KSO_WM_TAG_VERSION" val="3.0"/>
  <p:tag name="KSO_WM_SLIDE_SUBTYPE" val="diag"/>
  <p:tag name="KSO_WM_SLIDE_ITEM_CNT" val="4"/>
  <p:tag name="KSO_WM_DIAGRAM_GROUP_CODE" val="l1-1"/>
  <p:tag name="KSO_WM_BEAUTIFY_FLAG" val="#wm#"/>
  <p:tag name="KSO_WM_TEMPLATE_INDEX" val="20235946"/>
  <p:tag name="KSO_WM_TEMPLATE_CATEGORY" val="custom"/>
  <p:tag name="KSO_WM_SLIDE_INDEX" val="4"/>
  <p:tag name="KSO_WM_SLIDE_ID" val="custom20235946_4"/>
  <p:tag name="KSO_WM_TEMPLATE_MASTER_TYPE" val="0"/>
  <p:tag name="KSO_WM_SLIDE_LAYOUT" val="a_l"/>
  <p:tag name="KSO_WM_SLIDE_LAYOUT_CNT" val="1_1"/>
  <p:tag name="KSO_WM_SLIDE_DIAGTYPE" val="l"/>
</p:tagLst>
</file>

<file path=ppt/tags/tag172.xml><?xml version="1.0" encoding="utf-8"?>
<p:tagLst xmlns:p="http://schemas.openxmlformats.org/presentationml/2006/main">
  <p:tag name="KSO_WM_UNIT_TYPE" val="a"/>
  <p:tag name="KSO_WM_UNIT_INDEX" val="1"/>
  <p:tag name="KSO_WM_BEAUTIFY_FLAG" val="#wm#"/>
  <p:tag name="KSO_WM_TAG_VERSION" val="3.0"/>
  <p:tag name="KSO_WM_UNIT_ID" val="custom20235946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46"/>
  <p:tag name="KSO_WM_TEMPLATE_CATEGORY" val="custom"/>
  <p:tag name="KSO_WM_UNIT_ISCONTENTSTITLE" val="0"/>
  <p:tag name="KSO_WM_UNIT_PRESET_TEXT" val="添加章节标题"/>
  <p:tag name="KSO_WM_UNIT_TEXT_TYPE" val="1"/>
</p:tagLst>
</file>

<file path=ppt/tags/tag173.xml><?xml version="1.0" encoding="utf-8"?>
<p:tagLst xmlns:p="http://schemas.openxmlformats.org/presentationml/2006/main">
  <p:tag name="KSO_WM_UNIT_TYPE" val="e"/>
  <p:tag name="KSO_WM_UNIT_INDEX" val="1"/>
  <p:tag name="KSO_WM_BEAUTIFY_FLAG" val="#wm#"/>
  <p:tag name="KSO_WM_TAG_VERSION" val="3.0"/>
  <p:tag name="KSO_WM_UNIT_ID" val="custom20235946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46"/>
  <p:tag name="KSO_WM_TEMPLATE_CATEGORY" val="custom"/>
</p:tagLst>
</file>

<file path=ppt/tags/tag174.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5946"/>
  <p:tag name="KSO_WM_TEMPLATE_CATEGORY" val="custom"/>
  <p:tag name="KSO_WM_SLIDE_INDEX" val="7"/>
  <p:tag name="KSO_WM_SLIDE_ID" val="custom20235946_7"/>
  <p:tag name="KSO_WM_TEMPLATE_MASTER_TYPE" val="0"/>
  <p:tag name="KSO_WM_SLIDE_LAYOUT" val="a_e"/>
  <p:tag name="KSO_WM_SLIDE_LAYOUT_CNT" val="1_1"/>
</p:tagLst>
</file>

<file path=ppt/tags/tag1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2484_1*i*1"/>
  <p:tag name="KSO_WM_TEMPLATE_CATEGORY" val="custom"/>
  <p:tag name="KSO_WM_TEMPLATE_INDEX" val="20232484"/>
  <p:tag name="KSO_WM_UNIT_LAYERLEVEL" val="1"/>
  <p:tag name="KSO_WM_TAG_VERSION" val="3.0"/>
  <p:tag name="KSO_WM_UNIT_FILL_FORE_SCHEMECOLOR_INDEX" val="2"/>
  <p:tag name="KSO_WM_UNIT_FILL_TYPE" val="1"/>
  <p:tag name="KSO_WM_UNIT_LINE_FORE_SCHEMECOLOR_INDEX" val="5"/>
  <p:tag name="KSO_WM_UNIT_LINE_FILL_TYPE" val="2"/>
  <p:tag name="KSO_WM_UNIT_SHADOW_SCHEMECOLOR_INDEX" val="5"/>
  <p:tag name="KSO_WM_UNIT_TEXT_FILL_FORE_SCHEMECOLOR_INDEX" val="13"/>
  <p:tag name="KSO_WM_UNIT_TEXT_FILL_TYPE" val="1"/>
  <p:tag name="KSO_WM_UNIT_USESOURCEFORMAT_APPLY" val="0"/>
</p:tagLst>
</file>

<file path=ppt/tags/tag17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2484_1*a*1"/>
  <p:tag name="KSO_WM_TEMPLATE_CATEGORY" val="custom"/>
  <p:tag name="KSO_WM_TEMPLATE_INDEX" val="20232484"/>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DIAGRAM_GROUP_CODE" val="l1-1"/>
  <p:tag name="KSO_WM_UNIT_USESOURCEFORMAT_APPLY" val="0"/>
  <p:tag name="KSO_WM_UNIT_PRESET_TEXT" val="单击此处添加标题"/>
</p:tagLst>
</file>

<file path=ppt/tags/tag177.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3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2476_1*l_h_f*1_1_1"/>
  <p:tag name="KSO_WM_TEMPLATE_CATEGORY" val="diagram"/>
  <p:tag name="KSO_WM_TEMPLATE_INDEX" val="20232476"/>
  <p:tag name="KSO_WM_UNIT_LAYERLEVEL" val="1_1_1"/>
  <p:tag name="KSO_WM_TAG_VERSION" val="3.0"/>
  <p:tag name="KSO_WM_BEAUTIFY_FLAG" val="#wm#"/>
  <p:tag name="KSO_WM_DIAGRAM_MAX_ITEMCNT" val="3"/>
  <p:tag name="KSO_WM_DIAGRAM_MIN_ITEMCNT" val="1"/>
  <p:tag name="KSO_WM_DIAGRAM_VIRTUALLY_FRAME" val="{&quot;height&quot;:490.87496062992125,&quot;left&quot;:25,&quot;top&quot;:23.9,&quot;width&quot;:847.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单击此处输入你的项正文，请尽量言简意赅的阐述观点。单击此处输入你的项正文，请尽量言简意赅的阐述观点。单击此处输入你的项正文。单击此处输入你的项正文，请尽量言简意赅的阐述观点。单击此处输入你的项正文，请尽量言简意赅的阐述观点。单击此处输入你的项正文。"/>
  <p:tag name="KSO_WM_UNIT_USESOURCEFORMAT_APPLY" val="0"/>
</p:tagLst>
</file>

<file path=ppt/tags/tag178.xml><?xml version="1.0" encoding="utf-8"?>
<p:tagLst xmlns:p="http://schemas.openxmlformats.org/presentationml/2006/main">
  <p:tag name="KSO_WM_SLIDE_ID" val="custom20232484_1"/>
  <p:tag name="KSO_WM_TEMPLATE_SUBCATEGORY" val="0"/>
  <p:tag name="KSO_WM_TEMPLATE_MASTER_TYPE" val="0"/>
  <p:tag name="KSO_WM_TEMPLATE_COLOR_TYPE" val="0"/>
  <p:tag name="KSO_WM_SLIDE_ITEM_CNT" val="1"/>
  <p:tag name="KSO_WM_SLIDE_INDEX" val="1"/>
  <p:tag name="KSO_WM_TAG_VERSION" val="3.0"/>
  <p:tag name="KSO_WM_BEAUTIFY_FLAG" val="#wm#"/>
  <p:tag name="KSO_WM_TEMPLATE_CATEGORY" val="custom"/>
  <p:tag name="KSO_WM_TEMPLATE_INDEX" val="20235946"/>
  <p:tag name="KSO_WM_SLIDE_TYPE" val="text"/>
  <p:tag name="KSO_WM_SLIDE_SUBTYPE" val="picTxt"/>
  <p:tag name="KSO_WM_SLIDE_SIZE" val="745.9*95.95"/>
  <p:tag name="KSO_WM_SLIDE_POSITION" val="121.9*373.25"/>
  <p:tag name="KSO_WM_SLIDE_LAYOUT" val="a_d_l"/>
  <p:tag name="KSO_WM_SLIDE_LAYOUT_CNT" val="1_1_1"/>
  <p:tag name="KSO_WM_SPECIAL_SOURCE" val="bdnull"/>
  <p:tag name="KSO_WM_DIAGRAM_GROUP_CODE" val="l1-1"/>
  <p:tag name="KSO_WM_SLIDE_DIAGTYPE" val="l"/>
</p:tagLst>
</file>

<file path=ppt/tags/tag1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2484_1*i*1"/>
  <p:tag name="KSO_WM_TEMPLATE_CATEGORY" val="custom"/>
  <p:tag name="KSO_WM_TEMPLATE_INDEX" val="20232484"/>
  <p:tag name="KSO_WM_UNIT_LAYERLEVEL" val="1"/>
  <p:tag name="KSO_WM_TAG_VERSION" val="3.0"/>
  <p:tag name="KSO_WM_UNIT_FILL_FORE_SCHEMECOLOR_INDEX" val="2"/>
  <p:tag name="KSO_WM_UNIT_FILL_TYPE" val="1"/>
  <p:tag name="KSO_WM_UNIT_LINE_FORE_SCHEMECOLOR_INDEX" val="5"/>
  <p:tag name="KSO_WM_UNIT_LINE_FILL_TYPE" val="2"/>
  <p:tag name="KSO_WM_UNIT_SHADOW_SCHEMECOLOR_INDEX" val="5"/>
  <p:tag name="KSO_WM_UNIT_TEXT_FILL_FORE_SCHEMECOLOR_INDEX" val="13"/>
  <p:tag name="KSO_WM_UNIT_TEXT_FILL_TYPE" val="1"/>
  <p:tag name="KSO_WM_UNIT_USESOURCEFORMAT_APPLY" val="0"/>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3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2476_1*l_h_f*1_1_1"/>
  <p:tag name="KSO_WM_TEMPLATE_CATEGORY" val="diagram"/>
  <p:tag name="KSO_WM_TEMPLATE_INDEX" val="20232476"/>
  <p:tag name="KSO_WM_UNIT_LAYERLEVEL" val="1_1_1"/>
  <p:tag name="KSO_WM_TAG_VERSION" val="3.0"/>
  <p:tag name="KSO_WM_BEAUTIFY_FLAG" val="#wm#"/>
  <p:tag name="KSO_WM_DIAGRAM_MAX_ITEMCNT" val="3"/>
  <p:tag name="KSO_WM_DIAGRAM_MIN_ITEMCNT" val="1"/>
  <p:tag name="KSO_WM_DIAGRAM_VIRTUALLY_FRAME" val="{&quot;height&quot;:389,&quot;left&quot;:16.1,&quot;top&quot;:80.22496062992123,&quot;width&quot;:851.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单击此处输入你的项正文，请尽量言简意赅的阐述观点。单击此处输入你的项正文，请尽量言简意赅的阐述观点。单击此处输入你的项正文。单击此处输入你的项正文，请尽量言简意赅的阐述观点。单击此处输入你的项正文，请尽量言简意赅的阐述观点。单击此处输入你的项正文。"/>
  <p:tag name="KSO_WM_UNIT_USESOURCEFORMAT_APPLY" val="0"/>
</p:tagLst>
</file>

<file path=ppt/tags/tag181.xml><?xml version="1.0" encoding="utf-8"?>
<p:tagLst xmlns:p="http://schemas.openxmlformats.org/presentationml/2006/main">
  <p:tag name="KSO_WM_SLIDE_ID" val="custom20232484_1"/>
  <p:tag name="KSO_WM_TEMPLATE_SUBCATEGORY" val="0"/>
  <p:tag name="KSO_WM_TEMPLATE_MASTER_TYPE" val="0"/>
  <p:tag name="KSO_WM_TEMPLATE_COLOR_TYPE" val="0"/>
  <p:tag name="KSO_WM_SLIDE_ITEM_CNT" val="1"/>
  <p:tag name="KSO_WM_SLIDE_INDEX" val="1"/>
  <p:tag name="KSO_WM_TAG_VERSION" val="3.0"/>
  <p:tag name="KSO_WM_BEAUTIFY_FLAG" val="#wm#"/>
  <p:tag name="KSO_WM_TEMPLATE_CATEGORY" val="custom"/>
  <p:tag name="KSO_WM_TEMPLATE_INDEX" val="20235946"/>
  <p:tag name="KSO_WM_SLIDE_TYPE" val="text"/>
  <p:tag name="KSO_WM_SLIDE_SUBTYPE" val="picTxt"/>
  <p:tag name="KSO_WM_SLIDE_SIZE" val="745.9*95.95"/>
  <p:tag name="KSO_WM_SLIDE_POSITION" val="121.9*373.25"/>
  <p:tag name="KSO_WM_SLIDE_LAYOUT" val="a_d_l"/>
  <p:tag name="KSO_WM_SLIDE_LAYOUT_CNT" val="1_1_1"/>
  <p:tag name="KSO_WM_SPECIAL_SOURCE" val="bdnull"/>
  <p:tag name="KSO_WM_DIAGRAM_GROUP_CODE" val="l1-1"/>
  <p:tag name="KSO_WM_SLIDE_DIAGTYPE" val="l"/>
</p:tagLst>
</file>

<file path=ppt/tags/tag182.xml><?xml version="1.0" encoding="utf-8"?>
<p:tagLst xmlns:p="http://schemas.openxmlformats.org/presentationml/2006/main">
  <p:tag name="KSO_WM_UNIT_TYPE" val="a"/>
  <p:tag name="KSO_WM_UNIT_INDEX" val="1"/>
  <p:tag name="KSO_WM_BEAUTIFY_FLAG" val="#wm#"/>
  <p:tag name="KSO_WM_TAG_VERSION" val="3.0"/>
  <p:tag name="KSO_WM_UNIT_ID" val="custom20235946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46"/>
  <p:tag name="KSO_WM_TEMPLATE_CATEGORY" val="custom"/>
  <p:tag name="KSO_WM_UNIT_ISCONTENTSTITLE" val="0"/>
  <p:tag name="KSO_WM_UNIT_PRESET_TEXT" val="添加章节标题"/>
  <p:tag name="KSO_WM_UNIT_TEXT_TYPE" val="1"/>
</p:tagLst>
</file>

<file path=ppt/tags/tag183.xml><?xml version="1.0" encoding="utf-8"?>
<p:tagLst xmlns:p="http://schemas.openxmlformats.org/presentationml/2006/main">
  <p:tag name="KSO_WM_UNIT_TYPE" val="e"/>
  <p:tag name="KSO_WM_UNIT_INDEX" val="1"/>
  <p:tag name="KSO_WM_BEAUTIFY_FLAG" val="#wm#"/>
  <p:tag name="KSO_WM_TAG_VERSION" val="3.0"/>
  <p:tag name="KSO_WM_UNIT_ID" val="custom20235946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46"/>
  <p:tag name="KSO_WM_TEMPLATE_CATEGORY" val="custom"/>
</p:tagLst>
</file>

<file path=ppt/tags/tag184.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5946"/>
  <p:tag name="KSO_WM_TEMPLATE_CATEGORY" val="custom"/>
  <p:tag name="KSO_WM_SLIDE_INDEX" val="7"/>
  <p:tag name="KSO_WM_SLIDE_ID" val="custom20235946_7"/>
  <p:tag name="KSO_WM_TEMPLATE_MASTER_TYPE" val="0"/>
  <p:tag name="KSO_WM_SLIDE_LAYOUT" val="a_e"/>
  <p:tag name="KSO_WM_SLIDE_LAYOUT_CNT" val="1_1"/>
</p:tagLst>
</file>

<file path=ppt/tags/tag185.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68"/>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3181"/>
  <p:tag name="KSO_WM_UNIT_LAYERLEVEL" val="1_1_1"/>
  <p:tag name="KSO_WM_TAG_VERSION" val="3.0"/>
  <p:tag name="KSO_WM_BEAUTIFY_FLAG" val="#wm#"/>
  <p:tag name="KSO_WM_DIAGRAM_MAX_ITEMCNT" val="5"/>
  <p:tag name="KSO_WM_DIAGRAM_MIN_ITEMCNT" val="1"/>
  <p:tag name="KSO_WM_DIAGRAM_VIRTUALLY_FRAME" val="{&quot;height&quot;:345.4500787401575,&quot;left&quot;:64.85,&quot;top&quot;:61.099921259842496,&quot;width&quot;:80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3181_1*l_h_f*1_1_1"/>
  <p:tag name="KSO_WM_UNIT_INDEX" val="1_1_1"/>
  <p:tag name="KSO_WM_DIAGRAM_GROUP_CODE" val="l1-1"/>
  <p:tag name="KSO_WM_UNIT_PRESET_TEXT" val="单击此处添加文本具体内容，简明扼要地阐述您的观点。根据需要可酌情增减文字，以便观者准确地理解您传达的思想。单击此处添加文本具体内容，简明扼要地阐述您的观点"/>
  <p:tag name="KSO_WM_UNIT_TEXT_FILL_FORE_SCHEMECOLOR_INDEX" val="1"/>
  <p:tag name="KSO_WM_UNIT_TEXT_FILL_TYPE" val="1"/>
  <p:tag name="KSO_WM_UNIT_USESOURCEFORMAT_APPLY" val="0"/>
</p:tagLst>
</file>

<file path=ppt/tags/tag186.xml><?xml version="1.0" encoding="utf-8"?>
<p:tagLst xmlns:p="http://schemas.openxmlformats.org/presentationml/2006/main">
  <p:tag name="KSO_WM_TEMPLATE_MASTER_TYPE" val="0"/>
  <p:tag name="KSO_WM_TEMPLATE_COLOR_TYPE" val="0"/>
  <p:tag name="KSO_WM_BEAUTIFY_FLAG" val="#wm#"/>
  <p:tag name="KSO_WM_TEMPLATE_CATEGORY" val="custom"/>
  <p:tag name="KSO_WM_SLIDE_TYPE" val="text"/>
  <p:tag name="KSO_WM_SLIDE_SUBTYPE" val="picTxt"/>
  <p:tag name="KSO_WM_SLIDE_SIZE" val="850.25*180.95"/>
  <p:tag name="KSO_WM_SLIDE_POSITION" val="52.5199*300.425"/>
  <p:tag name="KSO_WM_SLIDE_LAYOUT" val="a_d_l"/>
  <p:tag name="KSO_WM_SLIDE_LAYOUT_CNT" val="1_1_1"/>
  <p:tag name="KSO_WM_SPECIAL_SOURCE" val="bdnull"/>
  <p:tag name="KSO_WM_DIAGRAM_GROUP_CODE" val="l1-1"/>
  <p:tag name="KSO_WM_SLIDE_DIAGTYPE" val="l"/>
  <p:tag name="KSO_WM_TEMPLATE_INDEX" val="20235946"/>
  <p:tag name="KSO_WM_TEMPLATE_SUBCATEGORY" val="0"/>
  <p:tag name="KSO_WM_SLIDE_INDEX" val="1"/>
  <p:tag name="KSO_WM_TAG_VERSION" val="3.0"/>
  <p:tag name="KSO_WM_SLIDE_ID" val="custom20233182_1"/>
  <p:tag name="KSO_WM_SLIDE_ITEM_CNT" val="3"/>
</p:tagLst>
</file>

<file path=ppt/tags/tag187.xml><?xml version="1.0" encoding="utf-8"?>
<p:tagLst xmlns:p="http://schemas.openxmlformats.org/presentationml/2006/main">
  <p:tag name="KSO_WM_UNIT_TYPE" val="a"/>
  <p:tag name="KSO_WM_UNIT_INDEX" val="1"/>
  <p:tag name="KSO_WM_BEAUTIFY_FLAG" val="#wm#"/>
  <p:tag name="KSO_WM_TAG_VERSION" val="3.0"/>
  <p:tag name="KSO_WM_UNIT_ID" val="custom20235946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46"/>
  <p:tag name="KSO_WM_TEMPLATE_CATEGORY" val="custom"/>
  <p:tag name="KSO_WM_UNIT_ISCONTENTSTITLE" val="0"/>
  <p:tag name="KSO_WM_UNIT_PRESET_TEXT" val="添加章节标题"/>
  <p:tag name="KSO_WM_UNIT_TEXT_TYPE" val="1"/>
</p:tagLst>
</file>

<file path=ppt/tags/tag188.xml><?xml version="1.0" encoding="utf-8"?>
<p:tagLst xmlns:p="http://schemas.openxmlformats.org/presentationml/2006/main">
  <p:tag name="KSO_WM_UNIT_TYPE" val="e"/>
  <p:tag name="KSO_WM_UNIT_INDEX" val="1"/>
  <p:tag name="KSO_WM_BEAUTIFY_FLAG" val="#wm#"/>
  <p:tag name="KSO_WM_TAG_VERSION" val="3.0"/>
  <p:tag name="KSO_WM_UNIT_ID" val="custom20235946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46"/>
  <p:tag name="KSO_WM_TEMPLATE_CATEGORY" val="custom"/>
</p:tagLst>
</file>

<file path=ppt/tags/tag189.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5946"/>
  <p:tag name="KSO_WM_TEMPLATE_CATEGORY" val="custom"/>
  <p:tag name="KSO_WM_SLIDE_INDEX" val="7"/>
  <p:tag name="KSO_WM_SLIDE_ID" val="custom20235946_7"/>
  <p:tag name="KSO_WM_TEMPLATE_MASTER_TYPE" val="0"/>
  <p:tag name="KSO_WM_SLIDE_LAYOUT" val="a_e"/>
  <p:tag name="KSO_WM_SLIDE_LAYOUT_CNT" val="1_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2484_1*i*1"/>
  <p:tag name="KSO_WM_TEMPLATE_CATEGORY" val="custom"/>
  <p:tag name="KSO_WM_TEMPLATE_INDEX" val="20232484"/>
  <p:tag name="KSO_WM_UNIT_LAYERLEVEL" val="1"/>
  <p:tag name="KSO_WM_TAG_VERSION" val="3.0"/>
  <p:tag name="KSO_WM_UNIT_FILL_FORE_SCHEMECOLOR_INDEX" val="2"/>
  <p:tag name="KSO_WM_UNIT_FILL_TYPE" val="1"/>
  <p:tag name="KSO_WM_UNIT_LINE_FORE_SCHEMECOLOR_INDEX" val="5"/>
  <p:tag name="KSO_WM_UNIT_LINE_FILL_TYPE" val="2"/>
  <p:tag name="KSO_WM_UNIT_SHADOW_SCHEMECOLOR_INDEX" val="5"/>
  <p:tag name="KSO_WM_UNIT_TEXT_FILL_FORE_SCHEMECOLOR_INDEX" val="13"/>
  <p:tag name="KSO_WM_UNIT_TEXT_FILL_TYPE" val="1"/>
  <p:tag name="KSO_WM_UNIT_USESOURCEFORMAT_APPLY" val="0"/>
</p:tagLst>
</file>

<file path=ppt/tags/tag19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2484_1*a*1"/>
  <p:tag name="KSO_WM_TEMPLATE_CATEGORY" val="custom"/>
  <p:tag name="KSO_WM_TEMPLATE_INDEX" val="20232484"/>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DIAGRAM_GROUP_CODE" val="l1-1"/>
  <p:tag name="KSO_WM_UNIT_USESOURCEFORMAT_APPLY" val="0"/>
  <p:tag name="KSO_WM_UNIT_PRESET_TEXT" val="单击此处添加标题"/>
</p:tagLst>
</file>

<file path=ppt/tags/tag192.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3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2476_1*l_h_f*1_1_1"/>
  <p:tag name="KSO_WM_TEMPLATE_CATEGORY" val="diagram"/>
  <p:tag name="KSO_WM_TEMPLATE_INDEX" val="20232476"/>
  <p:tag name="KSO_WM_UNIT_LAYERLEVEL" val="1_1_1"/>
  <p:tag name="KSO_WM_TAG_VERSION" val="3.0"/>
  <p:tag name="KSO_WM_BEAUTIFY_FLAG" val="#wm#"/>
  <p:tag name="KSO_WM_DIAGRAM_MAX_ITEMCNT" val="3"/>
  <p:tag name="KSO_WM_DIAGRAM_MIN_ITEMCNT" val="1"/>
  <p:tag name="KSO_WM_DIAGRAM_VIRTUALLY_FRAME" val="{&quot;height&quot;:480.0249606299212,&quot;left&quot;:25,&quot;top&quot;:43,&quot;width&quot;:84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单击此处输入你的项正文，请尽量言简意赅的阐述观点。单击此处输入你的项正文，请尽量言简意赅的阐述观点。单击此处输入你的项正文。单击此处输入你的项正文，请尽量言简意赅的阐述观点。单击此处输入你的项正文，请尽量言简意赅的阐述观点。单击此处输入你的项正文。"/>
  <p:tag name="KSO_WM_UNIT_USESOURCEFORMAT_APPLY" val="0"/>
</p:tagLst>
</file>

<file path=ppt/tags/tag193.xml><?xml version="1.0" encoding="utf-8"?>
<p:tagLst xmlns:p="http://schemas.openxmlformats.org/presentationml/2006/main">
  <p:tag name="KSO_WM_SLIDE_ID" val="custom20232484_1"/>
  <p:tag name="KSO_WM_TEMPLATE_SUBCATEGORY" val="0"/>
  <p:tag name="KSO_WM_TEMPLATE_MASTER_TYPE" val="0"/>
  <p:tag name="KSO_WM_TEMPLATE_COLOR_TYPE" val="0"/>
  <p:tag name="KSO_WM_SLIDE_ITEM_CNT" val="1"/>
  <p:tag name="KSO_WM_SLIDE_INDEX" val="1"/>
  <p:tag name="KSO_WM_TAG_VERSION" val="3.0"/>
  <p:tag name="KSO_WM_BEAUTIFY_FLAG" val="#wm#"/>
  <p:tag name="KSO_WM_TEMPLATE_CATEGORY" val="custom"/>
  <p:tag name="KSO_WM_TEMPLATE_INDEX" val="20235946"/>
  <p:tag name="KSO_WM_SLIDE_TYPE" val="text"/>
  <p:tag name="KSO_WM_SLIDE_SUBTYPE" val="picTxt"/>
  <p:tag name="KSO_WM_SLIDE_SIZE" val="745.9*95.95"/>
  <p:tag name="KSO_WM_SLIDE_POSITION" val="121.9*373.25"/>
  <p:tag name="KSO_WM_SLIDE_LAYOUT" val="a_d_l"/>
  <p:tag name="KSO_WM_SLIDE_LAYOUT_CNT" val="1_1_1"/>
  <p:tag name="KSO_WM_SPECIAL_SOURCE" val="bdnull"/>
  <p:tag name="KSO_WM_DIAGRAM_GROUP_CODE" val="l1-1"/>
  <p:tag name="KSO_WM_SLIDE_DIAGTYPE" val="l"/>
</p:tagLst>
</file>

<file path=ppt/tags/tag1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2484_1*i*1"/>
  <p:tag name="KSO_WM_TEMPLATE_CATEGORY" val="custom"/>
  <p:tag name="KSO_WM_TEMPLATE_INDEX" val="20232484"/>
  <p:tag name="KSO_WM_UNIT_LAYERLEVEL" val="1"/>
  <p:tag name="KSO_WM_TAG_VERSION" val="3.0"/>
  <p:tag name="KSO_WM_UNIT_FILL_FORE_SCHEMECOLOR_INDEX" val="2"/>
  <p:tag name="KSO_WM_UNIT_FILL_TYPE" val="1"/>
  <p:tag name="KSO_WM_UNIT_LINE_FORE_SCHEMECOLOR_INDEX" val="5"/>
  <p:tag name="KSO_WM_UNIT_LINE_FILL_TYPE" val="2"/>
  <p:tag name="KSO_WM_UNIT_SHADOW_SCHEMECOLOR_INDEX" val="5"/>
  <p:tag name="KSO_WM_UNIT_TEXT_FILL_FORE_SCHEMECOLOR_INDEX" val="13"/>
  <p:tag name="KSO_WM_UNIT_TEXT_FILL_TYPE" val="1"/>
  <p:tag name="KSO_WM_UNIT_USESOURCEFORMAT_APPLY" val="0"/>
</p:tagLst>
</file>

<file path=ppt/tags/tag19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2484_1*a*1"/>
  <p:tag name="KSO_WM_TEMPLATE_CATEGORY" val="custom"/>
  <p:tag name="KSO_WM_TEMPLATE_INDEX" val="20232484"/>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DIAGRAM_GROUP_CODE" val="l1-1"/>
  <p:tag name="KSO_WM_UNIT_USESOURCEFORMAT_APPLY" val="0"/>
  <p:tag name="KSO_WM_UNIT_PRESET_TEXT" val="单击此处添加标题"/>
</p:tagLst>
</file>

<file path=ppt/tags/tag196.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3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2476_1*l_h_f*1_1_1"/>
  <p:tag name="KSO_WM_TEMPLATE_CATEGORY" val="diagram"/>
  <p:tag name="KSO_WM_TEMPLATE_INDEX" val="20232476"/>
  <p:tag name="KSO_WM_UNIT_LAYERLEVEL" val="1_1_1"/>
  <p:tag name="KSO_WM_TAG_VERSION" val="3.0"/>
  <p:tag name="KSO_WM_BEAUTIFY_FLAG" val="#wm#"/>
  <p:tag name="KSO_WM_DIAGRAM_MAX_ITEMCNT" val="3"/>
  <p:tag name="KSO_WM_DIAGRAM_MIN_ITEMCNT" val="1"/>
  <p:tag name="KSO_WM_DIAGRAM_VIRTUALLY_FRAME" val="{&quot;height&quot;:480.0249606299212,&quot;left&quot;:25,&quot;top&quot;:43,&quot;width&quot;:813.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单击此处输入你的项正文，请尽量言简意赅的阐述观点。单击此处输入你的项正文，请尽量言简意赅的阐述观点。单击此处输入你的项正文。单击此处输入你的项正文，请尽量言简意赅的阐述观点。单击此处输入你的项正文，请尽量言简意赅的阐述观点。单击此处输入你的项正文。"/>
  <p:tag name="KSO_WM_UNIT_USESOURCEFORMAT_APPLY" val="0"/>
</p:tagLst>
</file>

<file path=ppt/tags/tag197.xml><?xml version="1.0" encoding="utf-8"?>
<p:tagLst xmlns:p="http://schemas.openxmlformats.org/presentationml/2006/main">
  <p:tag name="KSO_WM_SLIDE_ID" val="custom20232484_1"/>
  <p:tag name="KSO_WM_TEMPLATE_SUBCATEGORY" val="0"/>
  <p:tag name="KSO_WM_TEMPLATE_MASTER_TYPE" val="0"/>
  <p:tag name="KSO_WM_TEMPLATE_COLOR_TYPE" val="0"/>
  <p:tag name="KSO_WM_SLIDE_ITEM_CNT" val="1"/>
  <p:tag name="KSO_WM_SLIDE_INDEX" val="1"/>
  <p:tag name="KSO_WM_TAG_VERSION" val="3.0"/>
  <p:tag name="KSO_WM_BEAUTIFY_FLAG" val="#wm#"/>
  <p:tag name="KSO_WM_TEMPLATE_CATEGORY" val="custom"/>
  <p:tag name="KSO_WM_TEMPLATE_INDEX" val="20235946"/>
  <p:tag name="KSO_WM_SLIDE_TYPE" val="text"/>
  <p:tag name="KSO_WM_SLIDE_SUBTYPE" val="picTxt"/>
  <p:tag name="KSO_WM_SLIDE_SIZE" val="745.9*95.95"/>
  <p:tag name="KSO_WM_SLIDE_POSITION" val="121.9*373.25"/>
  <p:tag name="KSO_WM_SLIDE_LAYOUT" val="a_d_l"/>
  <p:tag name="KSO_WM_SLIDE_LAYOUT_CNT" val="1_1_1"/>
  <p:tag name="KSO_WM_SPECIAL_SOURCE" val="bdnull"/>
  <p:tag name="KSO_WM_DIAGRAM_GROUP_CODE" val="l1-1"/>
  <p:tag name="KSO_WM_SLIDE_DIAGTYPE" val="l"/>
</p:tagLst>
</file>

<file path=ppt/tags/tag1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2484_1*i*1"/>
  <p:tag name="KSO_WM_TEMPLATE_CATEGORY" val="custom"/>
  <p:tag name="KSO_WM_TEMPLATE_INDEX" val="20232484"/>
  <p:tag name="KSO_WM_UNIT_LAYERLEVEL" val="1"/>
  <p:tag name="KSO_WM_TAG_VERSION" val="3.0"/>
  <p:tag name="KSO_WM_UNIT_FILL_FORE_SCHEMECOLOR_INDEX" val="2"/>
  <p:tag name="KSO_WM_UNIT_FILL_TYPE" val="1"/>
  <p:tag name="KSO_WM_UNIT_LINE_FORE_SCHEMECOLOR_INDEX" val="5"/>
  <p:tag name="KSO_WM_UNIT_LINE_FILL_TYPE" val="2"/>
  <p:tag name="KSO_WM_UNIT_SHADOW_SCHEMECOLOR_INDEX" val="5"/>
  <p:tag name="KSO_WM_UNIT_TEXT_FILL_FORE_SCHEMECOLOR_INDEX" val="13"/>
  <p:tag name="KSO_WM_UNIT_TEXT_FILL_TYPE" val="1"/>
  <p:tag name="KSO_WM_UNIT_USESOURCEFORMAT_APPLY" val="0"/>
</p:tagLst>
</file>

<file path=ppt/tags/tag19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2484_1*a*1"/>
  <p:tag name="KSO_WM_TEMPLATE_CATEGORY" val="custom"/>
  <p:tag name="KSO_WM_TEMPLATE_INDEX" val="20232484"/>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DIAGRAM_GROUP_CODE" val="l1-1"/>
  <p:tag name="KSO_WM_UNIT_USESOURCEFORMAT_APPLY" val="0"/>
  <p:tag name="KSO_WM_UNIT_PRESET_TEXT" val="单击此处添加标题"/>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3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2476_1*l_h_f*1_1_1"/>
  <p:tag name="KSO_WM_TEMPLATE_CATEGORY" val="diagram"/>
  <p:tag name="KSO_WM_TEMPLATE_INDEX" val="20232476"/>
  <p:tag name="KSO_WM_UNIT_LAYERLEVEL" val="1_1_1"/>
  <p:tag name="KSO_WM_TAG_VERSION" val="3.0"/>
  <p:tag name="KSO_WM_BEAUTIFY_FLAG" val="#wm#"/>
  <p:tag name="KSO_WM_DIAGRAM_MAX_ITEMCNT" val="3"/>
  <p:tag name="KSO_WM_DIAGRAM_MIN_ITEMCNT" val="1"/>
  <p:tag name="KSO_WM_DIAGRAM_VIRTUALLY_FRAME" val="{&quot;height&quot;:490.52496062992134,&quot;left&quot;:25,&quot;top&quot;:32.55,&quot;width&quot;:806.3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单击此处输入你的项正文，请尽量言简意赅的阐述观点。单击此处输入你的项正文，请尽量言简意赅的阐述观点。单击此处输入你的项正文。单击此处输入你的项正文，请尽量言简意赅的阐述观点。单击此处输入你的项正文，请尽量言简意赅的阐述观点。单击此处输入你的项正文。"/>
  <p:tag name="KSO_WM_UNIT_USESOURCEFORMAT_APPLY" val="0"/>
</p:tagLst>
</file>

<file path=ppt/tags/tag201.xml><?xml version="1.0" encoding="utf-8"?>
<p:tagLst xmlns:p="http://schemas.openxmlformats.org/presentationml/2006/main">
  <p:tag name="KSO_WM_SLIDE_ID" val="custom20232484_1"/>
  <p:tag name="KSO_WM_TEMPLATE_SUBCATEGORY" val="0"/>
  <p:tag name="KSO_WM_TEMPLATE_MASTER_TYPE" val="0"/>
  <p:tag name="KSO_WM_TEMPLATE_COLOR_TYPE" val="0"/>
  <p:tag name="KSO_WM_SLIDE_ITEM_CNT" val="1"/>
  <p:tag name="KSO_WM_SLIDE_INDEX" val="1"/>
  <p:tag name="KSO_WM_TAG_VERSION" val="3.0"/>
  <p:tag name="KSO_WM_BEAUTIFY_FLAG" val="#wm#"/>
  <p:tag name="KSO_WM_TEMPLATE_CATEGORY" val="custom"/>
  <p:tag name="KSO_WM_TEMPLATE_INDEX" val="20235946"/>
  <p:tag name="KSO_WM_SLIDE_TYPE" val="text"/>
  <p:tag name="KSO_WM_SLIDE_SUBTYPE" val="picTxt"/>
  <p:tag name="KSO_WM_SLIDE_SIZE" val="745.9*95.95"/>
  <p:tag name="KSO_WM_SLIDE_POSITION" val="121.9*373.25"/>
  <p:tag name="KSO_WM_SLIDE_LAYOUT" val="a_d_l"/>
  <p:tag name="KSO_WM_SLIDE_LAYOUT_CNT" val="1_1_1"/>
  <p:tag name="KSO_WM_SPECIAL_SOURCE" val="bdnull"/>
  <p:tag name="KSO_WM_DIAGRAM_GROUP_CODE" val="l1-1"/>
  <p:tag name="KSO_WM_SLIDE_DIAGTYPE" val="l"/>
</p:tagLst>
</file>

<file path=ppt/tags/tag2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2484_1*i*1"/>
  <p:tag name="KSO_WM_TEMPLATE_CATEGORY" val="custom"/>
  <p:tag name="KSO_WM_TEMPLATE_INDEX" val="20232484"/>
  <p:tag name="KSO_WM_UNIT_LAYERLEVEL" val="1"/>
  <p:tag name="KSO_WM_TAG_VERSION" val="3.0"/>
  <p:tag name="KSO_WM_UNIT_FILL_FORE_SCHEMECOLOR_INDEX" val="2"/>
  <p:tag name="KSO_WM_UNIT_FILL_TYPE" val="1"/>
  <p:tag name="KSO_WM_UNIT_LINE_FORE_SCHEMECOLOR_INDEX" val="5"/>
  <p:tag name="KSO_WM_UNIT_LINE_FILL_TYPE" val="2"/>
  <p:tag name="KSO_WM_UNIT_SHADOW_SCHEMECOLOR_INDEX" val="5"/>
  <p:tag name="KSO_WM_UNIT_TEXT_FILL_FORE_SCHEMECOLOR_INDEX" val="13"/>
  <p:tag name="KSO_WM_UNIT_TEXT_FILL_TYPE" val="1"/>
  <p:tag name="KSO_WM_UNIT_USESOURCEFORMAT_APPLY" val="0"/>
</p:tagLst>
</file>

<file path=ppt/tags/tag20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2484_1*a*1"/>
  <p:tag name="KSO_WM_TEMPLATE_CATEGORY" val="custom"/>
  <p:tag name="KSO_WM_TEMPLATE_INDEX" val="20232484"/>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DIAGRAM_GROUP_CODE" val="l1-1"/>
  <p:tag name="KSO_WM_UNIT_USESOURCEFORMAT_APPLY" val="0"/>
  <p:tag name="KSO_WM_UNIT_PRESET_TEXT" val="单击此处添加标题"/>
</p:tagLst>
</file>

<file path=ppt/tags/tag204.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3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2476_1*l_h_f*1_1_1"/>
  <p:tag name="KSO_WM_TEMPLATE_CATEGORY" val="diagram"/>
  <p:tag name="KSO_WM_TEMPLATE_INDEX" val="20232476"/>
  <p:tag name="KSO_WM_UNIT_LAYERLEVEL" val="1_1_1"/>
  <p:tag name="KSO_WM_TAG_VERSION" val="3.0"/>
  <p:tag name="KSO_WM_BEAUTIFY_FLAG" val="#wm#"/>
  <p:tag name="KSO_WM_DIAGRAM_MAX_ITEMCNT" val="3"/>
  <p:tag name="KSO_WM_DIAGRAM_MIN_ITEMCNT" val="1"/>
  <p:tag name="KSO_WM_DIAGRAM_VIRTUALLY_FRAME" val="{&quot;height&quot;:490.52496062992134,&quot;left&quot;:25,&quot;top&quot;:32.55,&quot;width&quot;:753.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单击此处输入你的项正文，请尽量言简意赅的阐述观点。单击此处输入你的项正文，请尽量言简意赅的阐述观点。单击此处输入你的项正文。单击此处输入你的项正文，请尽量言简意赅的阐述观点。单击此处输入你的项正文，请尽量言简意赅的阐述观点。单击此处输入你的项正文。"/>
  <p:tag name="KSO_WM_UNIT_USESOURCEFORMAT_APPLY" val="0"/>
</p:tagLst>
</file>

<file path=ppt/tags/tag205.xml><?xml version="1.0" encoding="utf-8"?>
<p:tagLst xmlns:p="http://schemas.openxmlformats.org/presentationml/2006/main">
  <p:tag name="KSO_WM_SLIDE_ID" val="custom20232484_1"/>
  <p:tag name="KSO_WM_TEMPLATE_SUBCATEGORY" val="0"/>
  <p:tag name="KSO_WM_TEMPLATE_MASTER_TYPE" val="0"/>
  <p:tag name="KSO_WM_TEMPLATE_COLOR_TYPE" val="0"/>
  <p:tag name="KSO_WM_SLIDE_ITEM_CNT" val="1"/>
  <p:tag name="KSO_WM_SLIDE_INDEX" val="1"/>
  <p:tag name="KSO_WM_TAG_VERSION" val="3.0"/>
  <p:tag name="KSO_WM_BEAUTIFY_FLAG" val="#wm#"/>
  <p:tag name="KSO_WM_TEMPLATE_CATEGORY" val="custom"/>
  <p:tag name="KSO_WM_TEMPLATE_INDEX" val="20235946"/>
  <p:tag name="KSO_WM_SLIDE_TYPE" val="text"/>
  <p:tag name="KSO_WM_SLIDE_SUBTYPE" val="picTxt"/>
  <p:tag name="KSO_WM_SLIDE_SIZE" val="745.9*95.95"/>
  <p:tag name="KSO_WM_SLIDE_POSITION" val="121.9*373.25"/>
  <p:tag name="KSO_WM_SLIDE_LAYOUT" val="a_d_l"/>
  <p:tag name="KSO_WM_SLIDE_LAYOUT_CNT" val="1_1_1"/>
  <p:tag name="KSO_WM_SPECIAL_SOURCE" val="bdnull"/>
  <p:tag name="KSO_WM_DIAGRAM_GROUP_CODE" val="l1-1"/>
  <p:tag name="KSO_WM_SLIDE_DIAGTYPE" val="l"/>
</p:tagLst>
</file>

<file path=ppt/tags/tag206.xml><?xml version="1.0" encoding="utf-8"?>
<p:tagLst xmlns:p="http://schemas.openxmlformats.org/presentationml/2006/main">
  <p:tag name="KSO_WM_UNIT_VALUE" val="1904*2527"/>
  <p:tag name="KSO_WM_UNIT_HIGHLIGHT" val="0"/>
  <p:tag name="KSO_WM_UNIT_COMPATIBLE" val="0"/>
  <p:tag name="KSO_WM_UNIT_DIAGRAM_ISNUMVISUAL" val="0"/>
  <p:tag name="KSO_WM_UNIT_DIAGRAM_ISREFERUNIT" val="0"/>
  <p:tag name="KSO_WM_DIAGRAM_GROUP_CODE" val="l1-1"/>
  <p:tag name="KSO_WM_UNIT_TYPE" val="d"/>
  <p:tag name="KSO_WM_UNIT_INDEX" val="1"/>
  <p:tag name="KSO_WM_UNIT_ID" val="custom20232412_1*d*1"/>
  <p:tag name="KSO_WM_TEMPLATE_CATEGORY" val="custom"/>
  <p:tag name="KSO_WM_TEMPLATE_INDEX" val="20232412"/>
  <p:tag name="KSO_WM_UNIT_LAYERLEVEL" val="1"/>
  <p:tag name="KSO_WM_TAG_VERSION" val="3.0"/>
  <p:tag name="KSO_WM_BEAUTIFY_FLAG" val="#wm#"/>
  <p:tag name="KSO_WM_UNIT_LINE_FORE_SCHEMECOLOR_INDEX" val="13"/>
  <p:tag name="KSO_WM_UNIT_LINE_FILL_TYPE" val="2"/>
  <p:tag name="KSO_WM_UNIT_USESOURCEFORMAT_APPLY" val="0"/>
  <p:tag name="MH_PIC_SOURCE_TYPE" val="generate_slide_ai*VCG41N649852290*ai_v1.4.2.240611_ONLINE*1726044445669_1.241_df6479351fbc-slide-10"/>
</p:tagLst>
</file>

<file path=ppt/tags/tag207.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UNIT_VALUE" val="11"/>
  <p:tag name="KSO_WM_TEMPLATE_INDEX" val="20232412"/>
  <p:tag name="KSO_WM_UNIT_ID" val="custom20232412_1*a*1"/>
  <p:tag name="KSO_WM_UNIT_TEXT_FILL_FORE_SCHEMECOLOR_INDEX" val="13"/>
  <p:tag name="KSO_WM_UNIT_TEXT_FILL_TYPE" val="1"/>
  <p:tag name="KSO_WM_UNIT_USESOURCEFORMAT_APPLY" val="0"/>
  <p:tag name="KSO_WM_UNIT_PRESET_TEXT" val="单击添加标题"/>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32412_1*i*2"/>
  <p:tag name="KSO_WM_TEMPLATE_CATEGORY" val="custom"/>
  <p:tag name="KSO_WM_TEMPLATE_INDEX" val="20232412"/>
  <p:tag name="KSO_WM_UNIT_LAYERLEVEL" val="1"/>
  <p:tag name="KSO_WM_TAG_VERSION" val="3.0"/>
  <p:tag name="KSO_WM_BEAUTIFY_FLAG" val="#wm#"/>
  <p:tag name="KSO_WM_UNIT_FILL_FORE_SCHEMECOLOR_INDEX" val="5"/>
  <p:tag name="KSO_WM_UNIT_FILL_TYPE" val="1"/>
  <p:tag name="KSO_WM_UNIT_TEXT_FILL_FORE_SCHEMECOLOR_INDEX" val="2"/>
  <p:tag name="KSO_WM_UNIT_TEXT_FILL_TYPE" val="1"/>
  <p:tag name="KSO_WM_UNIT_USESOURCEFORMAT_APPLY" val="0"/>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custom20232412_1*i*3"/>
  <p:tag name="KSO_WM_TEMPLATE_CATEGORY" val="custom"/>
  <p:tag name="KSO_WM_TEMPLATE_INDEX" val="20232412"/>
  <p:tag name="KSO_WM_UNIT_LAYERLEVEL" val="1"/>
  <p:tag name="KSO_WM_TAG_VERSION" val="3.0"/>
  <p:tag name="KSO_WM_BEAUTIFY_FLAG" val="#wm#"/>
  <p:tag name="KSO_WM_UNIT_FILL_FORE_SCHEMECOLOR_INDEX" val="5"/>
  <p:tag name="KSO_WM_UNIT_FILL_TYPE" val="1"/>
  <p:tag name="KSO_WM_UNIT_TEXT_FILL_FORE_SCHEMECOLOR_INDEX" val="2"/>
  <p:tag name="KSO_WM_UNIT_TEXT_FILL_TYPE" val="1"/>
  <p:tag name="KSO_WM_UNIT_USESOURCEFORMAT_APPLY" val="0"/>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4"/>
  <p:tag name="KSO_WM_UNIT_ID" val="custom20232412_1*i*4"/>
  <p:tag name="KSO_WM_TEMPLATE_CATEGORY" val="custom"/>
  <p:tag name="KSO_WM_TEMPLATE_INDEX" val="20232412"/>
  <p:tag name="KSO_WM_UNIT_LAYERLEVEL" val="1"/>
  <p:tag name="KSO_WM_TAG_VERSION" val="3.0"/>
  <p:tag name="KSO_WM_BEAUTIFY_FLAG" val="#wm#"/>
  <p:tag name="KSO_WM_UNIT_FILL_FORE_SCHEMECOLOR_INDEX" val="5"/>
  <p:tag name="KSO_WM_UNIT_FILL_TYPE" val="1"/>
  <p:tag name="KSO_WM_UNIT_TEXT_FILL_FORE_SCHEMECOLOR_INDEX" val="2"/>
  <p:tag name="KSO_WM_UNIT_TEXT_FILL_TYPE" val="1"/>
  <p:tag name="KSO_WM_UNIT_USESOURCEFORMAT_APPLY" val="0"/>
</p:tagLst>
</file>

<file path=ppt/tags/tag2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2412_1*i*1"/>
  <p:tag name="KSO_WM_TEMPLATE_CATEGORY" val="custom"/>
  <p:tag name="KSO_WM_TEMPLATE_INDEX" val="20232412"/>
  <p:tag name="KSO_WM_UNIT_LAYERLEVEL" val="1"/>
  <p:tag name="KSO_WM_TAG_VERSION" val="3.0"/>
  <p:tag name="KSO_WM_UNIT_LINE_FORE_SCHEMECOLOR_INDEX" val="5"/>
  <p:tag name="KSO_WM_UNIT_LINE_FILL_TYPE" val="2"/>
  <p:tag name="KSO_WM_UNIT_USESOURCEFORMAT_APPLY" val="0"/>
</p:tagLst>
</file>

<file path=ppt/tags/tag212.xml><?xml version="1.0" encoding="utf-8"?>
<p:tagLst xmlns:p="http://schemas.openxmlformats.org/presentationml/2006/main">
  <p:tag name="KSO_WM_TEMPLATE_MASTER_TYPE" val="0"/>
  <p:tag name="KSO_WM_TEMPLATE_COLOR_TYPE" val="0"/>
  <p:tag name="KSO_WM_BEAUTIFY_FLAG" val="#wm#"/>
  <p:tag name="KSO_WM_TEMPLATE_CATEGORY" val="custom"/>
  <p:tag name="KSO_WM_SLIDE_TYPE" val="text"/>
  <p:tag name="KSO_WM_SLIDE_SUBTYPE" val="picTxt"/>
  <p:tag name="KSO_WM_SLIDE_SIZE" val="348.661*139.15"/>
  <p:tag name="KSO_WM_SLIDE_POSITION" val="55.2966*341.145"/>
  <p:tag name="KSO_WM_SLIDE_LAYOUT" val="a_d_l"/>
  <p:tag name="KSO_WM_SLIDE_LAYOUT_CNT" val="1_1_1"/>
  <p:tag name="KSO_WM_SPECIAL_SOURCE" val="bdnull"/>
  <p:tag name="KSO_WM_DIAGRAM_GROUP_CODE" val="l1-1"/>
  <p:tag name="KSO_WM_SLIDE_DIAGTYPE" val="l"/>
  <p:tag name="KSO_WM_TEMPLATE_INDEX" val="20235946"/>
  <p:tag name="KSO_WM_TEMPLATE_SUBCATEGORY" val="0"/>
  <p:tag name="KSO_WM_SLIDE_INDEX" val="1"/>
  <p:tag name="KSO_WM_TAG_VERSION" val="3.0"/>
  <p:tag name="KSO_WM_SLIDE_ID" val="custom20232412_1"/>
  <p:tag name="KSO_WM_SLIDE_ITEM_CNT" val="2"/>
</p:tagLst>
</file>

<file path=ppt/tags/tag2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2484_1*i*1"/>
  <p:tag name="KSO_WM_TEMPLATE_CATEGORY" val="custom"/>
  <p:tag name="KSO_WM_TEMPLATE_INDEX" val="20232484"/>
  <p:tag name="KSO_WM_UNIT_LAYERLEVEL" val="1"/>
  <p:tag name="KSO_WM_TAG_VERSION" val="3.0"/>
  <p:tag name="KSO_WM_UNIT_FILL_FORE_SCHEMECOLOR_INDEX" val="2"/>
  <p:tag name="KSO_WM_UNIT_FILL_TYPE" val="1"/>
  <p:tag name="KSO_WM_UNIT_LINE_FORE_SCHEMECOLOR_INDEX" val="5"/>
  <p:tag name="KSO_WM_UNIT_LINE_FILL_TYPE" val="2"/>
  <p:tag name="KSO_WM_UNIT_SHADOW_SCHEMECOLOR_INDEX" val="5"/>
  <p:tag name="KSO_WM_UNIT_TEXT_FILL_FORE_SCHEMECOLOR_INDEX" val="13"/>
  <p:tag name="KSO_WM_UNIT_TEXT_FILL_TYPE" val="1"/>
  <p:tag name="KSO_WM_UNIT_USESOURCEFORMAT_APPLY" val="0"/>
</p:tagLst>
</file>

<file path=ppt/tags/tag21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2484_1*a*1"/>
  <p:tag name="KSO_WM_TEMPLATE_CATEGORY" val="custom"/>
  <p:tag name="KSO_WM_TEMPLATE_INDEX" val="20232484"/>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DIAGRAM_GROUP_CODE" val="l1-1"/>
  <p:tag name="KSO_WM_UNIT_USESOURCEFORMAT_APPLY" val="0"/>
  <p:tag name="KSO_WM_UNIT_PRESET_TEXT" val="单击此处添加标题"/>
</p:tagLst>
</file>

<file path=ppt/tags/tag215.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3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2476_1*l_h_f*1_1_1"/>
  <p:tag name="KSO_WM_TEMPLATE_CATEGORY" val="diagram"/>
  <p:tag name="KSO_WM_TEMPLATE_INDEX" val="20232476"/>
  <p:tag name="KSO_WM_UNIT_LAYERLEVEL" val="1_1_1"/>
  <p:tag name="KSO_WM_TAG_VERSION" val="3.0"/>
  <p:tag name="KSO_WM_BEAUTIFY_FLAG" val="#wm#"/>
  <p:tag name="KSO_WM_DIAGRAM_MAX_ITEMCNT" val="3"/>
  <p:tag name="KSO_WM_DIAGRAM_MIN_ITEMCNT" val="1"/>
  <p:tag name="KSO_WM_DIAGRAM_VIRTUALLY_FRAME" val="{&quot;height&quot;:480.0249606299212,&quot;left&quot;:25,&quot;top&quot;:43,&quot;width&quot;:84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单击此处输入你的项正文，请尽量言简意赅的阐述观点。单击此处输入你的项正文，请尽量言简意赅的阐述观点。单击此处输入你的项正文。单击此处输入你的项正文，请尽量言简意赅的阐述观点。单击此处输入你的项正文，请尽量言简意赅的阐述观点。单击此处输入你的项正文。"/>
  <p:tag name="KSO_WM_UNIT_USESOURCEFORMAT_APPLY" val="0"/>
</p:tagLst>
</file>

<file path=ppt/tags/tag216.xml><?xml version="1.0" encoding="utf-8"?>
<p:tagLst xmlns:p="http://schemas.openxmlformats.org/presentationml/2006/main">
  <p:tag name="TABLE_ENDDRAG_ORIGIN_RECT" val="735*121"/>
  <p:tag name="TABLE_ENDDRAG_RECT" val="67*210*735*121"/>
</p:tagLst>
</file>

<file path=ppt/tags/tag217.xml><?xml version="1.0" encoding="utf-8"?>
<p:tagLst xmlns:p="http://schemas.openxmlformats.org/presentationml/2006/main">
  <p:tag name="KSO_WM_SLIDE_ID" val="custom20232484_1"/>
  <p:tag name="KSO_WM_TEMPLATE_SUBCATEGORY" val="0"/>
  <p:tag name="KSO_WM_TEMPLATE_MASTER_TYPE" val="0"/>
  <p:tag name="KSO_WM_TEMPLATE_COLOR_TYPE" val="0"/>
  <p:tag name="KSO_WM_SLIDE_ITEM_CNT" val="1"/>
  <p:tag name="KSO_WM_SLIDE_INDEX" val="1"/>
  <p:tag name="KSO_WM_TAG_VERSION" val="3.0"/>
  <p:tag name="KSO_WM_BEAUTIFY_FLAG" val="#wm#"/>
  <p:tag name="KSO_WM_TEMPLATE_CATEGORY" val="custom"/>
  <p:tag name="KSO_WM_TEMPLATE_INDEX" val="20235946"/>
  <p:tag name="KSO_WM_SLIDE_TYPE" val="text"/>
  <p:tag name="KSO_WM_SLIDE_SUBTYPE" val="picTxt"/>
  <p:tag name="KSO_WM_SLIDE_SIZE" val="745.9*95.95"/>
  <p:tag name="KSO_WM_SLIDE_POSITION" val="121.9*373.25"/>
  <p:tag name="KSO_WM_SLIDE_LAYOUT" val="a_d_l"/>
  <p:tag name="KSO_WM_SLIDE_LAYOUT_CNT" val="1_1_1"/>
  <p:tag name="KSO_WM_SPECIAL_SOURCE" val="bdnull"/>
  <p:tag name="KSO_WM_DIAGRAM_GROUP_CODE" val="l1-1"/>
  <p:tag name="KSO_WM_SLIDE_DIAGTYPE" val="l"/>
</p:tagLst>
</file>

<file path=ppt/tags/tag218.xml><?xml version="1.0" encoding="utf-8"?>
<p:tagLst xmlns:p="http://schemas.openxmlformats.org/presentationml/2006/main">
  <p:tag name="KSO_WM_UNIT_TYPE" val="a"/>
  <p:tag name="KSO_WM_UNIT_INDEX" val="1"/>
  <p:tag name="KSO_WM_BEAUTIFY_FLAG" val="#wm#"/>
  <p:tag name="KSO_WM_TAG_VERSION" val="3.0"/>
  <p:tag name="KSO_WM_UNIT_ID" val="custom20235946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46"/>
  <p:tag name="KSO_WM_TEMPLATE_CATEGORY" val="custom"/>
  <p:tag name="KSO_WM_UNIT_ISCONTENTSTITLE" val="0"/>
  <p:tag name="KSO_WM_UNIT_PRESET_TEXT" val="添加章节标题"/>
  <p:tag name="KSO_WM_UNIT_TEXT_TYPE" val="1"/>
</p:tagLst>
</file>

<file path=ppt/tags/tag219.xml><?xml version="1.0" encoding="utf-8"?>
<p:tagLst xmlns:p="http://schemas.openxmlformats.org/presentationml/2006/main">
  <p:tag name="KSO_WM_UNIT_TYPE" val="e"/>
  <p:tag name="KSO_WM_UNIT_INDEX" val="1"/>
  <p:tag name="KSO_WM_BEAUTIFY_FLAG" val="#wm#"/>
  <p:tag name="KSO_WM_TAG_VERSION" val="3.0"/>
  <p:tag name="KSO_WM_UNIT_ID" val="custom20235946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46"/>
  <p:tag name="KSO_WM_TEMPLATE_CATEGORY" val="custo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5946"/>
  <p:tag name="KSO_WM_TEMPLATE_CATEGORY" val="custom"/>
  <p:tag name="KSO_WM_SLIDE_INDEX" val="7"/>
  <p:tag name="KSO_WM_SLIDE_ID" val="custom20235946_7"/>
  <p:tag name="KSO_WM_TEMPLATE_MASTER_TYPE" val="0"/>
  <p:tag name="KSO_WM_SLIDE_LAYOUT" val="a_e"/>
  <p:tag name="KSO_WM_SLIDE_LAYOUT_CNT" val="1_1"/>
</p:tagLst>
</file>

<file path=ppt/tags/tag2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2484_1*i*1"/>
  <p:tag name="KSO_WM_TEMPLATE_CATEGORY" val="custom"/>
  <p:tag name="KSO_WM_TEMPLATE_INDEX" val="20232484"/>
  <p:tag name="KSO_WM_UNIT_LAYERLEVEL" val="1"/>
  <p:tag name="KSO_WM_TAG_VERSION" val="3.0"/>
  <p:tag name="KSO_WM_UNIT_FILL_FORE_SCHEMECOLOR_INDEX" val="2"/>
  <p:tag name="KSO_WM_UNIT_FILL_TYPE" val="1"/>
  <p:tag name="KSO_WM_UNIT_LINE_FORE_SCHEMECOLOR_INDEX" val="5"/>
  <p:tag name="KSO_WM_UNIT_LINE_FILL_TYPE" val="2"/>
  <p:tag name="KSO_WM_UNIT_SHADOW_SCHEMECOLOR_INDEX" val="5"/>
  <p:tag name="KSO_WM_UNIT_TEXT_FILL_FORE_SCHEMECOLOR_INDEX" val="13"/>
  <p:tag name="KSO_WM_UNIT_TEXT_FILL_TYPE" val="1"/>
  <p:tag name="KSO_WM_UNIT_USESOURCEFORMAT_APPLY" val="0"/>
</p:tagLst>
</file>

<file path=ppt/tags/tag22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2484_1*a*1"/>
  <p:tag name="KSO_WM_TEMPLATE_CATEGORY" val="custom"/>
  <p:tag name="KSO_WM_TEMPLATE_INDEX" val="20232484"/>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DIAGRAM_GROUP_CODE" val="l1-1"/>
  <p:tag name="KSO_WM_UNIT_USESOURCEFORMAT_APPLY" val="0"/>
  <p:tag name="KSO_WM_UNIT_PRESET_TEXT" val="单击此处添加标题"/>
</p:tagLst>
</file>

<file path=ppt/tags/tag223.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3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2476_1*l_h_f*1_1_1"/>
  <p:tag name="KSO_WM_TEMPLATE_CATEGORY" val="diagram"/>
  <p:tag name="KSO_WM_TEMPLATE_INDEX" val="20232476"/>
  <p:tag name="KSO_WM_UNIT_LAYERLEVEL" val="1_1_1"/>
  <p:tag name="KSO_WM_TAG_VERSION" val="3.0"/>
  <p:tag name="KSO_WM_BEAUTIFY_FLAG" val="#wm#"/>
  <p:tag name="KSO_WM_DIAGRAM_MAX_ITEMCNT" val="3"/>
  <p:tag name="KSO_WM_DIAGRAM_MIN_ITEMCNT" val="1"/>
  <p:tag name="KSO_WM_DIAGRAM_VIRTUALLY_FRAME" val="{&quot;height&quot;:480.0249606299212,&quot;left&quot;:25,&quot;top&quot;:43,&quot;width&quot;:84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单击此处输入你的项正文，请尽量言简意赅的阐述观点。单击此处输入你的项正文，请尽量言简意赅的阐述观点。单击此处输入你的项正文。单击此处输入你的项正文，请尽量言简意赅的阐述观点。单击此处输入你的项正文，请尽量言简意赅的阐述观点。单击此处输入你的项正文。"/>
  <p:tag name="KSO_WM_UNIT_USESOURCEFORMAT_APPLY" val="0"/>
</p:tagLst>
</file>

<file path=ppt/tags/tag224.xml><?xml version="1.0" encoding="utf-8"?>
<p:tagLst xmlns:p="http://schemas.openxmlformats.org/presentationml/2006/main">
  <p:tag name="KSO_WM_SLIDE_ID" val="custom20232484_1"/>
  <p:tag name="KSO_WM_TEMPLATE_SUBCATEGORY" val="0"/>
  <p:tag name="KSO_WM_TEMPLATE_MASTER_TYPE" val="0"/>
  <p:tag name="KSO_WM_TEMPLATE_COLOR_TYPE" val="0"/>
  <p:tag name="KSO_WM_SLIDE_ITEM_CNT" val="1"/>
  <p:tag name="KSO_WM_SLIDE_INDEX" val="1"/>
  <p:tag name="KSO_WM_TAG_VERSION" val="3.0"/>
  <p:tag name="KSO_WM_BEAUTIFY_FLAG" val="#wm#"/>
  <p:tag name="KSO_WM_TEMPLATE_CATEGORY" val="custom"/>
  <p:tag name="KSO_WM_TEMPLATE_INDEX" val="20235946"/>
  <p:tag name="KSO_WM_SLIDE_TYPE" val="text"/>
  <p:tag name="KSO_WM_SLIDE_SUBTYPE" val="picTxt"/>
  <p:tag name="KSO_WM_SLIDE_SIZE" val="745.9*95.95"/>
  <p:tag name="KSO_WM_SLIDE_POSITION" val="121.9*373.25"/>
  <p:tag name="KSO_WM_SLIDE_LAYOUT" val="a_d_l"/>
  <p:tag name="KSO_WM_SLIDE_LAYOUT_CNT" val="1_1_1"/>
  <p:tag name="KSO_WM_SPECIAL_SOURCE" val="bdnull"/>
  <p:tag name="KSO_WM_DIAGRAM_GROUP_CODE" val="l1-1"/>
  <p:tag name="KSO_WM_SLIDE_DIAGTYPE" val="l"/>
</p:tagLst>
</file>

<file path=ppt/tags/tag2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2484_1*i*1"/>
  <p:tag name="KSO_WM_TEMPLATE_CATEGORY" val="custom"/>
  <p:tag name="KSO_WM_TEMPLATE_INDEX" val="20232484"/>
  <p:tag name="KSO_WM_UNIT_LAYERLEVEL" val="1"/>
  <p:tag name="KSO_WM_TAG_VERSION" val="3.0"/>
  <p:tag name="KSO_WM_UNIT_FILL_FORE_SCHEMECOLOR_INDEX" val="2"/>
  <p:tag name="KSO_WM_UNIT_FILL_TYPE" val="1"/>
  <p:tag name="KSO_WM_UNIT_LINE_FORE_SCHEMECOLOR_INDEX" val="5"/>
  <p:tag name="KSO_WM_UNIT_LINE_FILL_TYPE" val="2"/>
  <p:tag name="KSO_WM_UNIT_SHADOW_SCHEMECOLOR_INDEX" val="5"/>
  <p:tag name="KSO_WM_UNIT_TEXT_FILL_FORE_SCHEMECOLOR_INDEX" val="13"/>
  <p:tag name="KSO_WM_UNIT_TEXT_FILL_TYPE" val="1"/>
  <p:tag name="KSO_WM_UNIT_USESOURCEFORMAT_APPLY" val="0"/>
</p:tagLst>
</file>

<file path=ppt/tags/tag22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2484_1*a*1"/>
  <p:tag name="KSO_WM_TEMPLATE_CATEGORY" val="custom"/>
  <p:tag name="KSO_WM_TEMPLATE_INDEX" val="20232484"/>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DIAGRAM_GROUP_CODE" val="l1-1"/>
  <p:tag name="KSO_WM_UNIT_USESOURCEFORMAT_APPLY" val="0"/>
  <p:tag name="KSO_WM_UNIT_PRESET_TEXT" val="单击此处添加标题"/>
</p:tagLst>
</file>

<file path=ppt/tags/tag227.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3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2476_1*l_h_f*1_1_1"/>
  <p:tag name="KSO_WM_TEMPLATE_CATEGORY" val="diagram"/>
  <p:tag name="KSO_WM_TEMPLATE_INDEX" val="20232476"/>
  <p:tag name="KSO_WM_UNIT_LAYERLEVEL" val="1_1_1"/>
  <p:tag name="KSO_WM_TAG_VERSION" val="3.0"/>
  <p:tag name="KSO_WM_BEAUTIFY_FLAG" val="#wm#"/>
  <p:tag name="KSO_WM_DIAGRAM_MAX_ITEMCNT" val="3"/>
  <p:tag name="KSO_WM_DIAGRAM_MIN_ITEMCNT" val="1"/>
  <p:tag name="KSO_WM_DIAGRAM_VIRTUALLY_FRAME" val="{&quot;height&quot;:480.0249606299212,&quot;left&quot;:25,&quot;top&quot;:43,&quot;width&quot;:84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单击此处输入你的项正文，请尽量言简意赅的阐述观点。单击此处输入你的项正文，请尽量言简意赅的阐述观点。单击此处输入你的项正文。单击此处输入你的项正文，请尽量言简意赅的阐述观点。单击此处输入你的项正文，请尽量言简意赅的阐述观点。单击此处输入你的项正文。"/>
  <p:tag name="KSO_WM_UNIT_USESOURCEFORMAT_APPLY" val="0"/>
</p:tagLst>
</file>

<file path=ppt/tags/tag228.xml><?xml version="1.0" encoding="utf-8"?>
<p:tagLst xmlns:p="http://schemas.openxmlformats.org/presentationml/2006/main">
  <p:tag name="KSO_WM_SLIDE_ID" val="custom20232484_1"/>
  <p:tag name="KSO_WM_TEMPLATE_SUBCATEGORY" val="0"/>
  <p:tag name="KSO_WM_TEMPLATE_MASTER_TYPE" val="0"/>
  <p:tag name="KSO_WM_TEMPLATE_COLOR_TYPE" val="0"/>
  <p:tag name="KSO_WM_SLIDE_ITEM_CNT" val="1"/>
  <p:tag name="KSO_WM_SLIDE_INDEX" val="1"/>
  <p:tag name="KSO_WM_TAG_VERSION" val="3.0"/>
  <p:tag name="KSO_WM_BEAUTIFY_FLAG" val="#wm#"/>
  <p:tag name="KSO_WM_TEMPLATE_CATEGORY" val="custom"/>
  <p:tag name="KSO_WM_TEMPLATE_INDEX" val="20235946"/>
  <p:tag name="KSO_WM_SLIDE_TYPE" val="text"/>
  <p:tag name="KSO_WM_SLIDE_SUBTYPE" val="picTxt"/>
  <p:tag name="KSO_WM_SLIDE_SIZE" val="745.9*95.95"/>
  <p:tag name="KSO_WM_SLIDE_POSITION" val="121.9*373.25"/>
  <p:tag name="KSO_WM_SLIDE_LAYOUT" val="a_d_l"/>
  <p:tag name="KSO_WM_SLIDE_LAYOUT_CNT" val="1_1_1"/>
  <p:tag name="KSO_WM_SPECIAL_SOURCE" val="bdnull"/>
  <p:tag name="KSO_WM_DIAGRAM_GROUP_CODE" val="l1-1"/>
  <p:tag name="KSO_WM_SLIDE_DIAGTYPE" val="l"/>
</p:tagLst>
</file>

<file path=ppt/tags/tag229.xml><?xml version="1.0" encoding="utf-8"?>
<p:tagLst xmlns:p="http://schemas.openxmlformats.org/presentationml/2006/main">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TEMPLATE_INDEX" val="20231932"/>
  <p:tag name="KSO_WM_UNIT_ID" val="custom20231932_1*a*1"/>
  <p:tag name="KSO_WM_UNIT_PRESET_TEXT" val="单击此处添加标题"/>
  <p:tag name="KSO_WM_UNIT_TEXT_FILL_FORE_SCHEMECOLOR_INDEX" val="15"/>
  <p:tag name="KSO_WM_UNIT_TEXT_FILL_TYPE" val="1"/>
  <p:tag name="KSO_WM_UNIT_USESOURCEFORMAT_APPLY" val="0"/>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UNIT_VALUE" val="1281*3086"/>
  <p:tag name="KSO_WM_UNIT_HIGHLIGHT" val="0"/>
  <p:tag name="KSO_WM_UNIT_COMPATIBLE" val="0"/>
  <p:tag name="KSO_WM_UNIT_DIAGRAM_ISNUMVISUAL" val="0"/>
  <p:tag name="KSO_WM_UNIT_DIAGRAM_ISREFERUNIT" val="0"/>
  <p:tag name="KSO_WM_DIAGRAM_GROUP_CODE" val="l1-1"/>
  <p:tag name="KSO_WM_UNIT_TYPE" val="d"/>
  <p:tag name="KSO_WM_UNIT_INDEX" val="1"/>
  <p:tag name="KSO_WM_UNIT_ID" val="custom20231932_1*d*1"/>
  <p:tag name="KSO_WM_TEMPLATE_CATEGORY" val="custom"/>
  <p:tag name="KSO_WM_TEMPLATE_INDEX" val="20231932"/>
  <p:tag name="KSO_WM_UNIT_LAYERLEVEL" val="1"/>
  <p:tag name="KSO_WM_TAG_VERSION" val="3.0"/>
  <p:tag name="KSO_WM_BEAUTIFY_FLAG" val="#wm#"/>
  <p:tag name="MH_PIC_SOURCE_TYPE" val="generate_slide_ai*VCG41N1148625582*ai_v1.4.2.240611_ONLINE*1726044445669_1.241_df6479351fbc-slide-12"/>
  <p:tag name="KSO_WM_UNIT_LINE_FORE_SCHEMECOLOR_INDEX" val="1"/>
  <p:tag name="KSO_WM_UNIT_LINE_FILL_TYPE" val="2"/>
  <p:tag name="KSO_WM_UNIT_USESOURCEFORMAT_APPLY" val="0"/>
</p:tagLst>
</file>

<file path=ppt/tags/tag231.xml><?xml version="1.0" encoding="utf-8"?>
<p:tagLst xmlns:p="http://schemas.openxmlformats.org/presentationml/2006/main">
  <p:tag name="KSO_WM_TEMPLATE_MASTER_TYPE" val="0"/>
  <p:tag name="KSO_WM_TEMPLATE_COLOR_TYPE" val="0"/>
  <p:tag name="KSO_WM_BEAUTIFY_FLAG" val="#wm#"/>
  <p:tag name="KSO_WM_TEMPLATE_CATEGORY" val="custom"/>
  <p:tag name="KSO_WM_SLIDE_TYPE" val="text"/>
  <p:tag name="KSO_WM_SLIDE_SUBTYPE" val="picTxt"/>
  <p:tag name="KSO_WM_SLIDE_SIZE" val="404.9*151"/>
  <p:tag name="KSO_WM_SLIDE_POSITION" val="57.1923*332.635"/>
  <p:tag name="KSO_WM_SLIDE_LAYOUT" val="a_d_l"/>
  <p:tag name="KSO_WM_SLIDE_LAYOUT_CNT" val="1_1_1"/>
  <p:tag name="KSO_WM_SPECIAL_SOURCE" val="bdnull"/>
  <p:tag name="KSO_WM_DIAGRAM_GROUP_CODE" val="l1-1"/>
  <p:tag name="KSO_WM_SLIDE_DIAGTYPE" val="l"/>
  <p:tag name="KSO_WM_TEMPLATE_INDEX" val="20235946"/>
  <p:tag name="KSO_WM_TEMPLATE_SUBCATEGORY" val="0"/>
  <p:tag name="KSO_WM_SLIDE_INDEX" val="1"/>
  <p:tag name="KSO_WM_TAG_VERSION" val="3.0"/>
  <p:tag name="KSO_WM_SLIDE_ID" val="custom20231932_1"/>
  <p:tag name="KSO_WM_SLIDE_ITEM_CNT" val="1"/>
</p:tagLst>
</file>

<file path=ppt/tags/tag2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2484_1*i*1"/>
  <p:tag name="KSO_WM_TEMPLATE_CATEGORY" val="custom"/>
  <p:tag name="KSO_WM_TEMPLATE_INDEX" val="20232484"/>
  <p:tag name="KSO_WM_UNIT_LAYERLEVEL" val="1"/>
  <p:tag name="KSO_WM_TAG_VERSION" val="3.0"/>
  <p:tag name="KSO_WM_UNIT_FILL_FORE_SCHEMECOLOR_INDEX" val="2"/>
  <p:tag name="KSO_WM_UNIT_FILL_TYPE" val="1"/>
  <p:tag name="KSO_WM_UNIT_LINE_FORE_SCHEMECOLOR_INDEX" val="5"/>
  <p:tag name="KSO_WM_UNIT_LINE_FILL_TYPE" val="2"/>
  <p:tag name="KSO_WM_UNIT_SHADOW_SCHEMECOLOR_INDEX" val="5"/>
  <p:tag name="KSO_WM_UNIT_TEXT_FILL_FORE_SCHEMECOLOR_INDEX" val="13"/>
  <p:tag name="KSO_WM_UNIT_TEXT_FILL_TYPE" val="1"/>
  <p:tag name="KSO_WM_UNIT_USESOURCEFORMAT_APPLY" val="0"/>
</p:tagLst>
</file>

<file path=ppt/tags/tag23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2484_1*a*1"/>
  <p:tag name="KSO_WM_TEMPLATE_CATEGORY" val="custom"/>
  <p:tag name="KSO_WM_TEMPLATE_INDEX" val="20232484"/>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DIAGRAM_GROUP_CODE" val="l1-1"/>
  <p:tag name="KSO_WM_UNIT_USESOURCEFORMAT_APPLY" val="0"/>
  <p:tag name="KSO_WM_UNIT_PRESET_TEXT" val="单击此处添加标题"/>
</p:tagLst>
</file>

<file path=ppt/tags/tag234.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3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2476_1*l_h_f*1_1_1"/>
  <p:tag name="KSO_WM_TEMPLATE_CATEGORY" val="diagram"/>
  <p:tag name="KSO_WM_TEMPLATE_INDEX" val="20232476"/>
  <p:tag name="KSO_WM_UNIT_LAYERLEVEL" val="1_1_1"/>
  <p:tag name="KSO_WM_TAG_VERSION" val="3.0"/>
  <p:tag name="KSO_WM_BEAUTIFY_FLAG" val="#wm#"/>
  <p:tag name="KSO_WM_DIAGRAM_MAX_ITEMCNT" val="3"/>
  <p:tag name="KSO_WM_DIAGRAM_MIN_ITEMCNT" val="1"/>
  <p:tag name="KSO_WM_DIAGRAM_VIRTUALLY_FRAME" val="{&quot;height&quot;:465.95,&quot;left&quot;:25,&quot;top&quot;:43,&quot;width&quot;:833.5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单击此处输入你的项正文，请尽量言简意赅的阐述观点。单击此处输入你的项正文，请尽量言简意赅的阐述观点。单击此处输入你的项正文。单击此处输入你的项正文，请尽量言简意赅的阐述观点。单击此处输入你的项正文，请尽量言简意赅的阐述观点。单击此处输入你的项正文。"/>
  <p:tag name="KSO_WM_UNIT_USESOURCEFORMAT_APPLY" val="0"/>
</p:tagLst>
</file>

<file path=ppt/tags/tag235.xml><?xml version="1.0" encoding="utf-8"?>
<p:tagLst xmlns:p="http://schemas.openxmlformats.org/presentationml/2006/main">
  <p:tag name="KSO_WM_SLIDE_ID" val="custom20232484_1"/>
  <p:tag name="KSO_WM_TEMPLATE_SUBCATEGORY" val="0"/>
  <p:tag name="KSO_WM_TEMPLATE_MASTER_TYPE" val="0"/>
  <p:tag name="KSO_WM_TEMPLATE_COLOR_TYPE" val="0"/>
  <p:tag name="KSO_WM_SLIDE_ITEM_CNT" val="1"/>
  <p:tag name="KSO_WM_SLIDE_INDEX" val="1"/>
  <p:tag name="KSO_WM_TAG_VERSION" val="3.0"/>
  <p:tag name="KSO_WM_BEAUTIFY_FLAG" val="#wm#"/>
  <p:tag name="KSO_WM_TEMPLATE_CATEGORY" val="custom"/>
  <p:tag name="KSO_WM_TEMPLATE_INDEX" val="20235946"/>
  <p:tag name="KSO_WM_SLIDE_TYPE" val="text"/>
  <p:tag name="KSO_WM_SLIDE_SUBTYPE" val="picTxt"/>
  <p:tag name="KSO_WM_SLIDE_SIZE" val="745.9*95.95"/>
  <p:tag name="KSO_WM_SLIDE_POSITION" val="121.9*373.25"/>
  <p:tag name="KSO_WM_SLIDE_LAYOUT" val="a_d_l"/>
  <p:tag name="KSO_WM_SLIDE_LAYOUT_CNT" val="1_1_1"/>
  <p:tag name="KSO_WM_SPECIAL_SOURCE" val="bdnull"/>
  <p:tag name="KSO_WM_DIAGRAM_GROUP_CODE" val="l1-1"/>
  <p:tag name="KSO_WM_SLIDE_DIAGTYPE" val="l"/>
</p:tagLst>
</file>

<file path=ppt/tags/tag2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2484_1*i*1"/>
  <p:tag name="KSO_WM_TEMPLATE_CATEGORY" val="custom"/>
  <p:tag name="KSO_WM_TEMPLATE_INDEX" val="20232484"/>
  <p:tag name="KSO_WM_UNIT_LAYERLEVEL" val="1"/>
  <p:tag name="KSO_WM_TAG_VERSION" val="3.0"/>
  <p:tag name="KSO_WM_UNIT_FILL_FORE_SCHEMECOLOR_INDEX" val="2"/>
  <p:tag name="KSO_WM_UNIT_FILL_TYPE" val="1"/>
  <p:tag name="KSO_WM_UNIT_LINE_FORE_SCHEMECOLOR_INDEX" val="5"/>
  <p:tag name="KSO_WM_UNIT_LINE_FILL_TYPE" val="2"/>
  <p:tag name="KSO_WM_UNIT_SHADOW_SCHEMECOLOR_INDEX" val="5"/>
  <p:tag name="KSO_WM_UNIT_TEXT_FILL_FORE_SCHEMECOLOR_INDEX" val="13"/>
  <p:tag name="KSO_WM_UNIT_TEXT_FILL_TYPE" val="1"/>
  <p:tag name="KSO_WM_UNIT_USESOURCEFORMAT_APPLY" val="0"/>
</p:tagLst>
</file>

<file path=ppt/tags/tag23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2484_1*a*1"/>
  <p:tag name="KSO_WM_TEMPLATE_CATEGORY" val="custom"/>
  <p:tag name="KSO_WM_TEMPLATE_INDEX" val="20232484"/>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DIAGRAM_GROUP_CODE" val="l1-1"/>
  <p:tag name="KSO_WM_UNIT_USESOURCEFORMAT_APPLY" val="0"/>
  <p:tag name="KSO_WM_UNIT_PRESET_TEXT" val="单击此处添加标题"/>
</p:tagLst>
</file>

<file path=ppt/tags/tag238.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3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2476_1*l_h_f*1_1_1"/>
  <p:tag name="KSO_WM_TEMPLATE_CATEGORY" val="diagram"/>
  <p:tag name="KSO_WM_TEMPLATE_INDEX" val="20232476"/>
  <p:tag name="KSO_WM_UNIT_LAYERLEVEL" val="1_1_1"/>
  <p:tag name="KSO_WM_TAG_VERSION" val="3.0"/>
  <p:tag name="KSO_WM_BEAUTIFY_FLAG" val="#wm#"/>
  <p:tag name="KSO_WM_DIAGRAM_MAX_ITEMCNT" val="3"/>
  <p:tag name="KSO_WM_DIAGRAM_MIN_ITEMCNT" val="1"/>
  <p:tag name="KSO_WM_DIAGRAM_VIRTUALLY_FRAME" val="{&quot;height&quot;:480.0249606299212,&quot;left&quot;:25,&quot;top&quot;:43,&quot;width&quot;:84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单击此处输入你的项正文，请尽量言简意赅的阐述观点。单击此处输入你的项正文，请尽量言简意赅的阐述观点。单击此处输入你的项正文。单击此处输入你的项正文，请尽量言简意赅的阐述观点。单击此处输入你的项正文，请尽量言简意赅的阐述观点。单击此处输入你的项正文。"/>
  <p:tag name="KSO_WM_UNIT_USESOURCEFORMAT_APPLY" val="0"/>
</p:tagLst>
</file>

<file path=ppt/tags/tag239.xml><?xml version="1.0" encoding="utf-8"?>
<p:tagLst xmlns:p="http://schemas.openxmlformats.org/presentationml/2006/main">
  <p:tag name="KSO_WM_SLIDE_ID" val="custom20232484_1"/>
  <p:tag name="KSO_WM_TEMPLATE_SUBCATEGORY" val="0"/>
  <p:tag name="KSO_WM_TEMPLATE_MASTER_TYPE" val="0"/>
  <p:tag name="KSO_WM_TEMPLATE_COLOR_TYPE" val="0"/>
  <p:tag name="KSO_WM_SLIDE_ITEM_CNT" val="1"/>
  <p:tag name="KSO_WM_SLIDE_INDEX" val="1"/>
  <p:tag name="KSO_WM_TAG_VERSION" val="3.0"/>
  <p:tag name="KSO_WM_BEAUTIFY_FLAG" val="#wm#"/>
  <p:tag name="KSO_WM_TEMPLATE_CATEGORY" val="custom"/>
  <p:tag name="KSO_WM_TEMPLATE_INDEX" val="20235946"/>
  <p:tag name="KSO_WM_SLIDE_TYPE" val="text"/>
  <p:tag name="KSO_WM_SLIDE_SUBTYPE" val="picTxt"/>
  <p:tag name="KSO_WM_SLIDE_SIZE" val="745.9*95.95"/>
  <p:tag name="KSO_WM_SLIDE_POSITION" val="121.9*373.25"/>
  <p:tag name="KSO_WM_SLIDE_LAYOUT" val="a_d_l"/>
  <p:tag name="KSO_WM_SLIDE_LAYOUT_CNT" val="1_1_1"/>
  <p:tag name="KSO_WM_SPECIAL_SOURCE" val="bdnull"/>
  <p:tag name="KSO_WM_DIAGRAM_GROUP_CODE" val="l1-1"/>
  <p:tag name="KSO_WM_SLIDE_DIAGTYPE" val="l"/>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UNIT_TYPE" val="a"/>
  <p:tag name="KSO_WM_UNIT_INDEX" val="1"/>
  <p:tag name="KSO_WM_BEAUTIFY_FLAG" val="#wm#"/>
  <p:tag name="KSO_WM_TAG_VERSION" val="3.0"/>
  <p:tag name="KSO_WM_UNIT_ID" val="custom20235946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46"/>
  <p:tag name="KSO_WM_TEMPLATE_CATEGORY" val="custom"/>
  <p:tag name="KSO_WM_UNIT_ISCONTENTSTITLE" val="0"/>
  <p:tag name="KSO_WM_UNIT_PRESET_TEXT" val="添加章节标题"/>
  <p:tag name="KSO_WM_UNIT_TEXT_TYPE" val="1"/>
</p:tagLst>
</file>

<file path=ppt/tags/tag241.xml><?xml version="1.0" encoding="utf-8"?>
<p:tagLst xmlns:p="http://schemas.openxmlformats.org/presentationml/2006/main">
  <p:tag name="KSO_WM_UNIT_TYPE" val="e"/>
  <p:tag name="KSO_WM_UNIT_INDEX" val="1"/>
  <p:tag name="KSO_WM_BEAUTIFY_FLAG" val="#wm#"/>
  <p:tag name="KSO_WM_TAG_VERSION" val="3.0"/>
  <p:tag name="KSO_WM_UNIT_ID" val="custom20235946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46"/>
  <p:tag name="KSO_WM_TEMPLATE_CATEGORY" val="custom"/>
</p:tagLst>
</file>

<file path=ppt/tags/tag242.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5946"/>
  <p:tag name="KSO_WM_TEMPLATE_CATEGORY" val="custom"/>
  <p:tag name="KSO_WM_SLIDE_INDEX" val="7"/>
  <p:tag name="KSO_WM_SLIDE_ID" val="custom20235946_7"/>
  <p:tag name="KSO_WM_TEMPLATE_MASTER_TYPE" val="0"/>
  <p:tag name="KSO_WM_SLIDE_LAYOUT" val="a_e"/>
  <p:tag name="KSO_WM_SLIDE_LAYOUT_CNT" val="1_1"/>
</p:tagLst>
</file>

<file path=ppt/tags/tag2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2484_1*i*1"/>
  <p:tag name="KSO_WM_TEMPLATE_CATEGORY" val="custom"/>
  <p:tag name="KSO_WM_TEMPLATE_INDEX" val="20232484"/>
  <p:tag name="KSO_WM_UNIT_LAYERLEVEL" val="1"/>
  <p:tag name="KSO_WM_TAG_VERSION" val="3.0"/>
  <p:tag name="KSO_WM_UNIT_FILL_FORE_SCHEMECOLOR_INDEX" val="2"/>
  <p:tag name="KSO_WM_UNIT_FILL_TYPE" val="1"/>
  <p:tag name="KSO_WM_UNIT_LINE_FORE_SCHEMECOLOR_INDEX" val="5"/>
  <p:tag name="KSO_WM_UNIT_LINE_FILL_TYPE" val="2"/>
  <p:tag name="KSO_WM_UNIT_SHADOW_SCHEMECOLOR_INDEX" val="5"/>
  <p:tag name="KSO_WM_UNIT_TEXT_FILL_FORE_SCHEMECOLOR_INDEX" val="13"/>
  <p:tag name="KSO_WM_UNIT_TEXT_FILL_TYPE" val="1"/>
  <p:tag name="KSO_WM_UNIT_USESOURCEFORMAT_APPLY" val="0"/>
</p:tagLst>
</file>

<file path=ppt/tags/tag24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2484_1*a*1"/>
  <p:tag name="KSO_WM_TEMPLATE_CATEGORY" val="custom"/>
  <p:tag name="KSO_WM_TEMPLATE_INDEX" val="20232484"/>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DIAGRAM_GROUP_CODE" val="l1-1"/>
  <p:tag name="KSO_WM_UNIT_USESOURCEFORMAT_APPLY" val="0"/>
  <p:tag name="KSO_WM_UNIT_PRESET_TEXT" val="单击此处添加标题"/>
</p:tagLst>
</file>

<file path=ppt/tags/tag245.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3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2476_1*l_h_f*1_1_1"/>
  <p:tag name="KSO_WM_TEMPLATE_CATEGORY" val="diagram"/>
  <p:tag name="KSO_WM_TEMPLATE_INDEX" val="20232476"/>
  <p:tag name="KSO_WM_UNIT_LAYERLEVEL" val="1_1_1"/>
  <p:tag name="KSO_WM_TAG_VERSION" val="3.0"/>
  <p:tag name="KSO_WM_BEAUTIFY_FLAG" val="#wm#"/>
  <p:tag name="KSO_WM_DIAGRAM_MAX_ITEMCNT" val="3"/>
  <p:tag name="KSO_WM_DIAGRAM_MIN_ITEMCNT" val="1"/>
  <p:tag name="KSO_WM_DIAGRAM_VIRTUALLY_FRAME" val="{&quot;height&quot;:480.0249606299212,&quot;left&quot;:25,&quot;top&quot;:43,&quot;width&quot;:784.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单击此处输入你的项正文，请尽量言简意赅的阐述观点。单击此处输入你的项正文，请尽量言简意赅的阐述观点。单击此处输入你的项正文。单击此处输入你的项正文，请尽量言简意赅的阐述观点。单击此处输入你的项正文，请尽量言简意赅的阐述观点。单击此处输入你的项正文。"/>
  <p:tag name="KSO_WM_UNIT_USESOURCEFORMAT_APPLY" val="0"/>
</p:tagLst>
</file>

<file path=ppt/tags/tag246.xml><?xml version="1.0" encoding="utf-8"?>
<p:tagLst xmlns:p="http://schemas.openxmlformats.org/presentationml/2006/main">
  <p:tag name="KSO_WM_SLIDE_ID" val="custom20232484_1"/>
  <p:tag name="KSO_WM_TEMPLATE_SUBCATEGORY" val="0"/>
  <p:tag name="KSO_WM_TEMPLATE_MASTER_TYPE" val="0"/>
  <p:tag name="KSO_WM_TEMPLATE_COLOR_TYPE" val="0"/>
  <p:tag name="KSO_WM_SLIDE_ITEM_CNT" val="1"/>
  <p:tag name="KSO_WM_SLIDE_INDEX" val="1"/>
  <p:tag name="KSO_WM_TAG_VERSION" val="3.0"/>
  <p:tag name="KSO_WM_BEAUTIFY_FLAG" val="#wm#"/>
  <p:tag name="KSO_WM_TEMPLATE_CATEGORY" val="custom"/>
  <p:tag name="KSO_WM_TEMPLATE_INDEX" val="20235946"/>
  <p:tag name="KSO_WM_SLIDE_TYPE" val="text"/>
  <p:tag name="KSO_WM_SLIDE_SUBTYPE" val="picTxt"/>
  <p:tag name="KSO_WM_SLIDE_SIZE" val="745.9*95.95"/>
  <p:tag name="KSO_WM_SLIDE_POSITION" val="121.9*373.25"/>
  <p:tag name="KSO_WM_SLIDE_LAYOUT" val="a_d_l"/>
  <p:tag name="KSO_WM_SLIDE_LAYOUT_CNT" val="1_1_1"/>
  <p:tag name="KSO_WM_SPECIAL_SOURCE" val="bdnull"/>
  <p:tag name="KSO_WM_DIAGRAM_GROUP_CODE" val="l1-1"/>
  <p:tag name="KSO_WM_SLIDE_DIAGTYPE" val="l"/>
</p:tagLst>
</file>

<file path=ppt/tags/tag247.xml><?xml version="1.0" encoding="utf-8"?>
<p:tagLst xmlns:p="http://schemas.openxmlformats.org/presentationml/2006/main">
  <p:tag name="KSO_WM_UNIT_TYPE" val="a"/>
  <p:tag name="KSO_WM_UNIT_INDEX" val="1"/>
  <p:tag name="KSO_WM_BEAUTIFY_FLAG" val="#wm#"/>
  <p:tag name="KSO_WM_TAG_VERSION" val="3.0"/>
  <p:tag name="KSO_WM_UNIT_ID" val="custom20235946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46"/>
  <p:tag name="KSO_WM_TEMPLATE_CATEGORY" val="custom"/>
  <p:tag name="KSO_WM_UNIT_ISCONTENTSTITLE" val="0"/>
  <p:tag name="KSO_WM_UNIT_PRESET_TEXT" val="添加章节标题"/>
  <p:tag name="KSO_WM_UNIT_TEXT_TYPE" val="1"/>
</p:tagLst>
</file>

<file path=ppt/tags/tag248.xml><?xml version="1.0" encoding="utf-8"?>
<p:tagLst xmlns:p="http://schemas.openxmlformats.org/presentationml/2006/main">
  <p:tag name="KSO_WM_UNIT_TYPE" val="e"/>
  <p:tag name="KSO_WM_UNIT_INDEX" val="1"/>
  <p:tag name="KSO_WM_BEAUTIFY_FLAG" val="#wm#"/>
  <p:tag name="KSO_WM_TAG_VERSION" val="3.0"/>
  <p:tag name="KSO_WM_UNIT_ID" val="custom20235946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46"/>
  <p:tag name="KSO_WM_TEMPLATE_CATEGORY" val="custom"/>
</p:tagLst>
</file>

<file path=ppt/tags/tag249.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5946"/>
  <p:tag name="KSO_WM_TEMPLATE_CATEGORY" val="custom"/>
  <p:tag name="KSO_WM_SLIDE_INDEX" val="7"/>
  <p:tag name="KSO_WM_SLIDE_ID" val="custom20235946_7"/>
  <p:tag name="KSO_WM_TEMPLATE_MASTER_TYPE" val="0"/>
  <p:tag name="KSO_WM_SLIDE_LAYOUT" val="a_e"/>
  <p:tag name="KSO_WM_SLIDE_LAYOUT_CNT" val="1_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2484_1*i*1"/>
  <p:tag name="KSO_WM_TEMPLATE_CATEGORY" val="custom"/>
  <p:tag name="KSO_WM_TEMPLATE_INDEX" val="20232484"/>
  <p:tag name="KSO_WM_UNIT_LAYERLEVEL" val="1"/>
  <p:tag name="KSO_WM_TAG_VERSION" val="3.0"/>
  <p:tag name="KSO_WM_UNIT_FILL_FORE_SCHEMECOLOR_INDEX" val="2"/>
  <p:tag name="KSO_WM_UNIT_FILL_TYPE" val="1"/>
  <p:tag name="KSO_WM_UNIT_LINE_FORE_SCHEMECOLOR_INDEX" val="5"/>
  <p:tag name="KSO_WM_UNIT_LINE_FILL_TYPE" val="2"/>
  <p:tag name="KSO_WM_UNIT_SHADOW_SCHEMECOLOR_INDEX" val="5"/>
  <p:tag name="KSO_WM_UNIT_TEXT_FILL_FORE_SCHEMECOLOR_INDEX" val="13"/>
  <p:tag name="KSO_WM_UNIT_TEXT_FILL_TYPE" val="1"/>
  <p:tag name="KSO_WM_UNIT_USESOURCEFORMAT_APPLY" val="0"/>
</p:tagLst>
</file>

<file path=ppt/tags/tag25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2484_1*a*1"/>
  <p:tag name="KSO_WM_TEMPLATE_CATEGORY" val="custom"/>
  <p:tag name="KSO_WM_TEMPLATE_INDEX" val="20232484"/>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DIAGRAM_GROUP_CODE" val="l1-1"/>
  <p:tag name="KSO_WM_UNIT_USESOURCEFORMAT_APPLY" val="0"/>
  <p:tag name="KSO_WM_UNIT_PRESET_TEXT" val="单击此处添加标题"/>
</p:tagLst>
</file>

<file path=ppt/tags/tag252.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3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2476_1*l_h_f*1_1_1"/>
  <p:tag name="KSO_WM_TEMPLATE_CATEGORY" val="diagram"/>
  <p:tag name="KSO_WM_TEMPLATE_INDEX" val="20232476"/>
  <p:tag name="KSO_WM_UNIT_LAYERLEVEL" val="1_1_1"/>
  <p:tag name="KSO_WM_TAG_VERSION" val="3.0"/>
  <p:tag name="KSO_WM_BEAUTIFY_FLAG" val="#wm#"/>
  <p:tag name="KSO_WM_DIAGRAM_MAX_ITEMCNT" val="3"/>
  <p:tag name="KSO_WM_DIAGRAM_MIN_ITEMCNT" val="1"/>
  <p:tag name="KSO_WM_DIAGRAM_VIRTUALLY_FRAME" val="{&quot;height&quot;:484.1749606299212,&quot;left&quot;:25,&quot;top&quot;:43,&quot;width&quot;:84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单击此处输入你的项正文，请尽量言简意赅的阐述观点。单击此处输入你的项正文，请尽量言简意赅的阐述观点。单击此处输入你的项正文。单击此处输入你的项正文，请尽量言简意赅的阐述观点。单击此处输入你的项正文，请尽量言简意赅的阐述观点。单击此处输入你的项正文。"/>
  <p:tag name="KSO_WM_UNIT_USESOURCEFORMAT_APPLY" val="0"/>
</p:tagLst>
</file>

<file path=ppt/tags/tag253.xml><?xml version="1.0" encoding="utf-8"?>
<p:tagLst xmlns:p="http://schemas.openxmlformats.org/presentationml/2006/main">
  <p:tag name="KSO_WM_SLIDE_ID" val="custom20232484_1"/>
  <p:tag name="KSO_WM_TEMPLATE_SUBCATEGORY" val="0"/>
  <p:tag name="KSO_WM_TEMPLATE_MASTER_TYPE" val="0"/>
  <p:tag name="KSO_WM_TEMPLATE_COLOR_TYPE" val="0"/>
  <p:tag name="KSO_WM_SLIDE_ITEM_CNT" val="1"/>
  <p:tag name="KSO_WM_SLIDE_INDEX" val="1"/>
  <p:tag name="KSO_WM_TAG_VERSION" val="3.0"/>
  <p:tag name="KSO_WM_BEAUTIFY_FLAG" val="#wm#"/>
  <p:tag name="KSO_WM_TEMPLATE_CATEGORY" val="custom"/>
  <p:tag name="KSO_WM_TEMPLATE_INDEX" val="20235946"/>
  <p:tag name="KSO_WM_SLIDE_TYPE" val="text"/>
  <p:tag name="KSO_WM_SLIDE_SUBTYPE" val="picTxt"/>
  <p:tag name="KSO_WM_SLIDE_SIZE" val="745.9*95.95"/>
  <p:tag name="KSO_WM_SLIDE_POSITION" val="121.9*373.25"/>
  <p:tag name="KSO_WM_SLIDE_LAYOUT" val="a_d_l"/>
  <p:tag name="KSO_WM_SLIDE_LAYOUT_CNT" val="1_1_1"/>
  <p:tag name="KSO_WM_SPECIAL_SOURCE" val="bdnull"/>
  <p:tag name="KSO_WM_DIAGRAM_GROUP_CODE" val="l1-1"/>
  <p:tag name="KSO_WM_SLIDE_DIAGTYPE" val="l"/>
</p:tagLst>
</file>

<file path=ppt/tags/tag2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2484_1*i*1"/>
  <p:tag name="KSO_WM_TEMPLATE_CATEGORY" val="custom"/>
  <p:tag name="KSO_WM_TEMPLATE_INDEX" val="20232484"/>
  <p:tag name="KSO_WM_UNIT_LAYERLEVEL" val="1"/>
  <p:tag name="KSO_WM_TAG_VERSION" val="3.0"/>
  <p:tag name="KSO_WM_UNIT_FILL_FORE_SCHEMECOLOR_INDEX" val="2"/>
  <p:tag name="KSO_WM_UNIT_FILL_TYPE" val="1"/>
  <p:tag name="KSO_WM_UNIT_LINE_FORE_SCHEMECOLOR_INDEX" val="5"/>
  <p:tag name="KSO_WM_UNIT_LINE_FILL_TYPE" val="2"/>
  <p:tag name="KSO_WM_UNIT_SHADOW_SCHEMECOLOR_INDEX" val="5"/>
  <p:tag name="KSO_WM_UNIT_TEXT_FILL_FORE_SCHEMECOLOR_INDEX" val="13"/>
  <p:tag name="KSO_WM_UNIT_TEXT_FILL_TYPE" val="1"/>
  <p:tag name="KSO_WM_UNIT_USESOURCEFORMAT_APPLY" val="0"/>
</p:tagLst>
</file>

<file path=ppt/tags/tag25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2484_1*a*1"/>
  <p:tag name="KSO_WM_TEMPLATE_CATEGORY" val="custom"/>
  <p:tag name="KSO_WM_TEMPLATE_INDEX" val="20232484"/>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DIAGRAM_GROUP_CODE" val="l1-1"/>
  <p:tag name="KSO_WM_UNIT_USESOURCEFORMAT_APPLY" val="0"/>
  <p:tag name="KSO_WM_UNIT_PRESET_TEXT" val="单击此处添加标题"/>
</p:tagLst>
</file>

<file path=ppt/tags/tag256.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3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2476_1*l_h_f*1_1_1"/>
  <p:tag name="KSO_WM_TEMPLATE_CATEGORY" val="diagram"/>
  <p:tag name="KSO_WM_TEMPLATE_INDEX" val="20232476"/>
  <p:tag name="KSO_WM_UNIT_LAYERLEVEL" val="1_1_1"/>
  <p:tag name="KSO_WM_TAG_VERSION" val="3.0"/>
  <p:tag name="KSO_WM_BEAUTIFY_FLAG" val="#wm#"/>
  <p:tag name="KSO_WM_DIAGRAM_MAX_ITEMCNT" val="3"/>
  <p:tag name="KSO_WM_DIAGRAM_MIN_ITEMCNT" val="1"/>
  <p:tag name="KSO_WM_DIAGRAM_VIRTUALLY_FRAME" val="{&quot;height&quot;:480.0249606299212,&quot;left&quot;:25,&quot;top&quot;:43,&quot;width&quot;:84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单击此处输入你的项正文，请尽量言简意赅的阐述观点。单击此处输入你的项正文，请尽量言简意赅的阐述观点。单击此处输入你的项正文。单击此处输入你的项正文，请尽量言简意赅的阐述观点。单击此处输入你的项正文，请尽量言简意赅的阐述观点。单击此处输入你的项正文。"/>
  <p:tag name="KSO_WM_UNIT_USESOURCEFORMAT_APPLY" val="0"/>
</p:tagLst>
</file>

<file path=ppt/tags/tag257.xml><?xml version="1.0" encoding="utf-8"?>
<p:tagLst xmlns:p="http://schemas.openxmlformats.org/presentationml/2006/main">
  <p:tag name="KSO_WM_SLIDE_ID" val="custom20232484_1"/>
  <p:tag name="KSO_WM_TEMPLATE_SUBCATEGORY" val="0"/>
  <p:tag name="KSO_WM_TEMPLATE_MASTER_TYPE" val="0"/>
  <p:tag name="KSO_WM_TEMPLATE_COLOR_TYPE" val="0"/>
  <p:tag name="KSO_WM_SLIDE_ITEM_CNT" val="1"/>
  <p:tag name="KSO_WM_SLIDE_INDEX" val="1"/>
  <p:tag name="KSO_WM_TAG_VERSION" val="3.0"/>
  <p:tag name="KSO_WM_BEAUTIFY_FLAG" val="#wm#"/>
  <p:tag name="KSO_WM_TEMPLATE_CATEGORY" val="custom"/>
  <p:tag name="KSO_WM_TEMPLATE_INDEX" val="20235946"/>
  <p:tag name="KSO_WM_SLIDE_TYPE" val="text"/>
  <p:tag name="KSO_WM_SLIDE_SUBTYPE" val="picTxt"/>
  <p:tag name="KSO_WM_SLIDE_SIZE" val="745.9*95.95"/>
  <p:tag name="KSO_WM_SLIDE_POSITION" val="121.9*373.25"/>
  <p:tag name="KSO_WM_SLIDE_LAYOUT" val="a_d_l"/>
  <p:tag name="KSO_WM_SLIDE_LAYOUT_CNT" val="1_1_1"/>
  <p:tag name="KSO_WM_SPECIAL_SOURCE" val="bdnull"/>
  <p:tag name="KSO_WM_DIAGRAM_GROUP_CODE" val="l1-1"/>
  <p:tag name="KSO_WM_SLIDE_DIAGTYPE" val="l"/>
</p:tagLst>
</file>

<file path=ppt/tags/tag258.xml><?xml version="1.0" encoding="utf-8"?>
<p:tagLst xmlns:p="http://schemas.openxmlformats.org/presentationml/2006/main">
  <p:tag name="commondata" val="eyJoZGlkIjoiNTI4ZTg5M2FiNjc5NzlkMGVlMDAxMThmYjc2ZDNkYWUifQ=="/>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6.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7.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xml><?xml version="1.0" encoding="utf-8"?>
<p:tagLst xmlns:p="http://schemas.openxmlformats.org/presentationml/2006/main">
  <p:tag name="KSO_WM_UNIT_TYPE" val="i"/>
  <p:tag name="KSO_WM_UNIT_INDEX" val="5"/>
  <p:tag name="KSO_WM_BEAUTIFY_FLAG" val="#wm#"/>
  <p:tag name="KSO_WM_TAG_VERSION" val="3.0"/>
  <p:tag name="KSO_WM_UNIT_ID" val="_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71.xml><?xml version="1.0" encoding="utf-8"?>
<p:tagLst xmlns:p="http://schemas.openxmlformats.org/presentationml/2006/main">
  <p:tag name="KSO_WM_UNIT_TYPE" val="f"/>
  <p:tag name="KSO_WM_UNIT_SUBTYPE" val="g"/>
  <p:tag name="KSO_WM_UNIT_INDEX" val="3"/>
  <p:tag name="KSO_WM_BEAUTIFY_FLAG" val="#wm#"/>
  <p:tag name="KSO_WM_TAG_VERSION" val="3.0"/>
  <p:tag name="KSO_WM_UNIT_PRESET_TEXT" val="公司名"/>
  <p:tag name="KSO_WM_UNIT_ID" val="_1*f*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f"/>
  <p:tag name="KSO_WM_UNIT_SUBTYPE" val="e"/>
  <p:tag name="KSO_WM_UNIT_INDEX" val="2"/>
  <p:tag name="KSO_WM_BEAUTIFY_FLAG" val="#wm#"/>
  <p:tag name="KSO_WM_TAG_VERSION" val="3.0"/>
  <p:tag name="KSO_WM_UNIT_PRESET_TEXT" val="年号"/>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78.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2.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3.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5.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86.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7.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8.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4"/>
  <p:tag name="KSO_WM_UNIT_LAYERLEVEL" val="1"/>
  <p:tag name="KSO_WM_TAG_VERSION" val="3.0"/>
  <p:tag name="KSO_WM_BEAUTIFY_FLAG" val="#wm#"/>
  <p:tag name="KSO_WM_UNIT_TYPE" val="i"/>
  <p:tag name="KSO_WM_UNIT_INDEX" val="4"/>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3.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6.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7.xml><?xml version="1.0" encoding="utf-8"?>
<p:tagLst xmlns:p="http://schemas.openxmlformats.org/presentationml/2006/main">
  <p:tag name="KSO_WM_UNIT_TYPE" val="a"/>
  <p:tag name="KSO_WM_UNIT_INDEX" val="1"/>
  <p:tag name="KSO_WM_BEAUTIFY_FLAG" val="#wm#"/>
  <p:tag name="KSO_WM_TAG_VERSION" val="3.0"/>
  <p:tag name="KSO_WM_UNIT_PRESET_TEXT" val="单击编辑母版标题"/>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98.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9.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90">
      <a:dk1>
        <a:srgbClr val="333333"/>
      </a:dk1>
      <a:lt1>
        <a:srgbClr val="FFFFFF"/>
      </a:lt1>
      <a:dk2>
        <a:srgbClr val="00113A"/>
      </a:dk2>
      <a:lt2>
        <a:srgbClr val="D0ECFB"/>
      </a:lt2>
      <a:accent1>
        <a:srgbClr val="2C53FC"/>
      </a:accent1>
      <a:accent2>
        <a:srgbClr val="766BFD"/>
      </a:accent2>
      <a:accent3>
        <a:srgbClr val="15A2E9"/>
      </a:accent3>
      <a:accent4>
        <a:srgbClr val="1DCFA5"/>
      </a:accent4>
      <a:accent5>
        <a:srgbClr val="EC491C"/>
      </a:accent5>
      <a:accent6>
        <a:srgbClr val="FABE00"/>
      </a:accent6>
      <a:hlink>
        <a:srgbClr val="304FFE"/>
      </a:hlink>
      <a:folHlink>
        <a:srgbClr val="492067"/>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3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6180</Words>
  <Application>WPS 演示</Application>
  <PresentationFormat>宽屏</PresentationFormat>
  <Paragraphs>238</Paragraphs>
  <Slides>25</Slides>
  <Notes>4</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25</vt:i4>
      </vt:variant>
    </vt:vector>
  </HeadingPairs>
  <TitlesOfParts>
    <vt:vector size="36" baseType="lpstr">
      <vt:lpstr>Arial</vt:lpstr>
      <vt:lpstr>宋体</vt:lpstr>
      <vt:lpstr>Wingdings</vt:lpstr>
      <vt:lpstr>Wingdings</vt:lpstr>
      <vt:lpstr>江城圆体 400W</vt:lpstr>
      <vt:lpstr>仿宋</vt:lpstr>
      <vt:lpstr>微软雅黑</vt:lpstr>
      <vt:lpstr>Arial Unicode MS</vt:lpstr>
      <vt:lpstr>Calibri</vt:lpstr>
      <vt:lpstr>WPS</vt:lpstr>
      <vt:lpstr>Office 主题​​</vt:lpstr>
      <vt:lpstr>天水市商务局2023年部门绩效</vt:lpstr>
      <vt:lpstr>目录</vt:lpstr>
      <vt:lpstr>基本情况</vt:lpstr>
      <vt:lpstr>PowerPoint 演示文稿</vt:lpstr>
      <vt:lpstr>PowerPoint 演示文稿</vt:lpstr>
      <vt:lpstr>部门绩效总目标</vt:lpstr>
      <vt:lpstr>部门绩效总目标</vt:lpstr>
      <vt:lpstr>评价基本情况</vt:lpstr>
      <vt:lpstr>PowerPoint 演示文稿</vt:lpstr>
      <vt:lpstr>PowerPoint 演示文稿</vt:lpstr>
      <vt:lpstr>PowerPoint 演示文稿</vt:lpstr>
      <vt:lpstr>PowerPoint 演示文稿</vt:lpstr>
      <vt:lpstr>04评价结论</vt:lpstr>
      <vt:lpstr>PowerPoint 演示文稿</vt:lpstr>
      <vt:lpstr>部门职责履行情况</vt:lpstr>
      <vt:lpstr>PowerPoint 演示文稿</vt:lpstr>
      <vt:lpstr>PowerPoint 演示文稿</vt:lpstr>
      <vt:lpstr>06部门履职效果</vt:lpstr>
      <vt:lpstr>PowerPoint 演示文稿</vt:lpstr>
      <vt:lpstr>PowerPoint 演示文稿</vt:lpstr>
      <vt:lpstr>部门职责履行情况</vt:lpstr>
      <vt:lpstr>PowerPoint 演示文稿</vt:lpstr>
      <vt:lpstr>部门职责履行情况</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秦超</dc:creator>
  <cp:lastModifiedBy>Tell Inclusiveness</cp:lastModifiedBy>
  <cp:revision>157</cp:revision>
  <dcterms:created xsi:type="dcterms:W3CDTF">2019-06-19T02:08:00Z</dcterms:created>
  <dcterms:modified xsi:type="dcterms:W3CDTF">2024-09-11T11:48:28Z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2052-12.1.0.17857</vt:lpwstr>
  </property>
  <property fmtid="{D5CDD505-2E9C-101B-9397-08002B2CF9AE}" pid="3" name="ICV">
    <vt:lpwstr>D0E3002247974B77B281A6A12376AC33_11</vt:lpwstr>
  </property>
</Properties>
</file>