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5"/>
  </p:notesMasterIdLst>
  <p:handoutMasterIdLst>
    <p:handoutMasterId r:id="rId43"/>
  </p:handoutMasterIdLst>
  <p:sldIdLst>
    <p:sldId id="257" r:id="rId4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12192000" cy="6858000"/>
  <p:notesSz cx="7103745" cy="10234295"/>
  <p:custDataLst>
    <p:tags r:id="rId4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3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43"/>
        <p:guide pos="38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8" Type="http://schemas.openxmlformats.org/officeDocument/2006/relationships/tags" Target="tags/tag598.xml"/><Relationship Id="rId47" Type="http://schemas.openxmlformats.org/officeDocument/2006/relationships/commentAuthors" Target="commentAuthors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handoutMaster" Target="handoutMasters/handoutMaster1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9" Type="http://schemas.openxmlformats.org/officeDocument/2006/relationships/tags" Target="../tags/tag28.xml"/><Relationship Id="rId28" Type="http://schemas.openxmlformats.org/officeDocument/2006/relationships/tags" Target="../tags/tag27.xml"/><Relationship Id="rId27" Type="http://schemas.openxmlformats.org/officeDocument/2006/relationships/tags" Target="../tags/tag26.xml"/><Relationship Id="rId26" Type="http://schemas.openxmlformats.org/officeDocument/2006/relationships/tags" Target="../tags/tag25.xml"/><Relationship Id="rId25" Type="http://schemas.openxmlformats.org/officeDocument/2006/relationships/tags" Target="../tags/tag24.xml"/><Relationship Id="rId24" Type="http://schemas.openxmlformats.org/officeDocument/2006/relationships/tags" Target="../tags/tag23.xml"/><Relationship Id="rId23" Type="http://schemas.openxmlformats.org/officeDocument/2006/relationships/tags" Target="../tags/tag22.xml"/><Relationship Id="rId22" Type="http://schemas.openxmlformats.org/officeDocument/2006/relationships/tags" Target="../tags/tag21.xml"/><Relationship Id="rId21" Type="http://schemas.openxmlformats.org/officeDocument/2006/relationships/tags" Target="../tags/tag20.xml"/><Relationship Id="rId20" Type="http://schemas.openxmlformats.org/officeDocument/2006/relationships/tags" Target="../tags/tag19.xml"/><Relationship Id="rId2" Type="http://schemas.openxmlformats.org/officeDocument/2006/relationships/tags" Target="../tags/tag1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36.xml"/><Relationship Id="rId8" Type="http://schemas.openxmlformats.org/officeDocument/2006/relationships/tags" Target="../tags/tag35.xml"/><Relationship Id="rId7" Type="http://schemas.openxmlformats.org/officeDocument/2006/relationships/tags" Target="../tags/tag34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1" Type="http://schemas.openxmlformats.org/officeDocument/2006/relationships/tags" Target="../tags/tag38.xml"/><Relationship Id="rId10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7" Type="http://schemas.openxmlformats.org/officeDocument/2006/relationships/tags" Target="../tags/tag64.xml"/><Relationship Id="rId26" Type="http://schemas.openxmlformats.org/officeDocument/2006/relationships/tags" Target="../tags/tag63.xml"/><Relationship Id="rId25" Type="http://schemas.openxmlformats.org/officeDocument/2006/relationships/tags" Target="../tags/tag62.xml"/><Relationship Id="rId24" Type="http://schemas.openxmlformats.org/officeDocument/2006/relationships/tags" Target="../tags/tag61.xml"/><Relationship Id="rId23" Type="http://schemas.openxmlformats.org/officeDocument/2006/relationships/tags" Target="../tags/tag60.xml"/><Relationship Id="rId22" Type="http://schemas.openxmlformats.org/officeDocument/2006/relationships/tags" Target="../tags/tag59.xml"/><Relationship Id="rId21" Type="http://schemas.openxmlformats.org/officeDocument/2006/relationships/tags" Target="../tags/tag58.xml"/><Relationship Id="rId20" Type="http://schemas.openxmlformats.org/officeDocument/2006/relationships/tags" Target="../tags/tag57.xml"/><Relationship Id="rId2" Type="http://schemas.openxmlformats.org/officeDocument/2006/relationships/tags" Target="../tags/tag39.xml"/><Relationship Id="rId19" Type="http://schemas.openxmlformats.org/officeDocument/2006/relationships/tags" Target="../tags/tag56.xml"/><Relationship Id="rId18" Type="http://schemas.openxmlformats.org/officeDocument/2006/relationships/tags" Target="../tags/tag55.xml"/><Relationship Id="rId17" Type="http://schemas.openxmlformats.org/officeDocument/2006/relationships/tags" Target="../tags/tag54.xml"/><Relationship Id="rId16" Type="http://schemas.openxmlformats.org/officeDocument/2006/relationships/tags" Target="../tags/tag53.xml"/><Relationship Id="rId15" Type="http://schemas.openxmlformats.org/officeDocument/2006/relationships/tags" Target="../tags/tag52.xml"/><Relationship Id="rId14" Type="http://schemas.openxmlformats.org/officeDocument/2006/relationships/tags" Target="../tags/tag51.xml"/><Relationship Id="rId13" Type="http://schemas.openxmlformats.org/officeDocument/2006/relationships/tags" Target="../tags/tag50.xml"/><Relationship Id="rId12" Type="http://schemas.openxmlformats.org/officeDocument/2006/relationships/tags" Target="../tags/tag49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2" Type="http://schemas.openxmlformats.org/officeDocument/2006/relationships/tags" Target="../tags/tag75.xml"/><Relationship Id="rId11" Type="http://schemas.openxmlformats.org/officeDocument/2006/relationships/tags" Target="../tags/tag74.xml"/><Relationship Id="rId10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4" Type="http://schemas.openxmlformats.org/officeDocument/2006/relationships/tags" Target="../tags/tag88.xml"/><Relationship Id="rId13" Type="http://schemas.openxmlformats.org/officeDocument/2006/relationships/tags" Target="../tags/tag87.xml"/><Relationship Id="rId12" Type="http://schemas.openxmlformats.org/officeDocument/2006/relationships/tags" Target="../tags/tag86.xml"/><Relationship Id="rId11" Type="http://schemas.openxmlformats.org/officeDocument/2006/relationships/tags" Target="../tags/tag85.xml"/><Relationship Id="rId10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96.xml"/><Relationship Id="rId8" Type="http://schemas.openxmlformats.org/officeDocument/2006/relationships/tags" Target="../tags/tag95.xml"/><Relationship Id="rId7" Type="http://schemas.openxmlformats.org/officeDocument/2006/relationships/tags" Target="../tags/tag94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5" Type="http://schemas.openxmlformats.org/officeDocument/2006/relationships/tags" Target="../tags/tag112.xml"/><Relationship Id="rId24" Type="http://schemas.openxmlformats.org/officeDocument/2006/relationships/tags" Target="../tags/tag111.xml"/><Relationship Id="rId23" Type="http://schemas.openxmlformats.org/officeDocument/2006/relationships/tags" Target="../tags/tag110.xml"/><Relationship Id="rId22" Type="http://schemas.openxmlformats.org/officeDocument/2006/relationships/tags" Target="../tags/tag109.xml"/><Relationship Id="rId21" Type="http://schemas.openxmlformats.org/officeDocument/2006/relationships/tags" Target="../tags/tag108.xml"/><Relationship Id="rId20" Type="http://schemas.openxmlformats.org/officeDocument/2006/relationships/tags" Target="../tags/tag107.xml"/><Relationship Id="rId2" Type="http://schemas.openxmlformats.org/officeDocument/2006/relationships/tags" Target="../tags/tag89.xml"/><Relationship Id="rId19" Type="http://schemas.openxmlformats.org/officeDocument/2006/relationships/tags" Target="../tags/tag106.xml"/><Relationship Id="rId18" Type="http://schemas.openxmlformats.org/officeDocument/2006/relationships/tags" Target="../tags/tag105.xml"/><Relationship Id="rId17" Type="http://schemas.openxmlformats.org/officeDocument/2006/relationships/tags" Target="../tags/tag104.xml"/><Relationship Id="rId16" Type="http://schemas.openxmlformats.org/officeDocument/2006/relationships/tags" Target="../tags/tag103.xml"/><Relationship Id="rId15" Type="http://schemas.openxmlformats.org/officeDocument/2006/relationships/tags" Target="../tags/tag102.xml"/><Relationship Id="rId14" Type="http://schemas.openxmlformats.org/officeDocument/2006/relationships/tags" Target="../tags/tag101.xml"/><Relationship Id="rId13" Type="http://schemas.openxmlformats.org/officeDocument/2006/relationships/tags" Target="../tags/tag100.xml"/><Relationship Id="rId12" Type="http://schemas.openxmlformats.org/officeDocument/2006/relationships/tags" Target="../tags/tag99.xml"/><Relationship Id="rId11" Type="http://schemas.openxmlformats.org/officeDocument/2006/relationships/tags" Target="../tags/tag98.xml"/><Relationship Id="rId10" Type="http://schemas.openxmlformats.org/officeDocument/2006/relationships/tags" Target="../tags/tag97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" Type="http://schemas.openxmlformats.org/officeDocument/2006/relationships/tags" Target="../tags/tag122.xml"/><Relationship Id="rId7" Type="http://schemas.openxmlformats.org/officeDocument/2006/relationships/tags" Target="../tags/tag121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2" Type="http://schemas.openxmlformats.org/officeDocument/2006/relationships/tags" Target="../tags/tag126.xml"/><Relationship Id="rId11" Type="http://schemas.openxmlformats.org/officeDocument/2006/relationships/tags" Target="../tags/tag125.xml"/><Relationship Id="rId10" Type="http://schemas.openxmlformats.org/officeDocument/2006/relationships/tags" Target="../tags/tag124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34.xml"/><Relationship Id="rId8" Type="http://schemas.openxmlformats.org/officeDocument/2006/relationships/tags" Target="../tags/tag133.xml"/><Relationship Id="rId7" Type="http://schemas.openxmlformats.org/officeDocument/2006/relationships/tags" Target="../tags/tag132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tags" Target="../tags/tag129.xml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2" Type="http://schemas.openxmlformats.org/officeDocument/2006/relationships/tags" Target="../tags/tag137.xml"/><Relationship Id="rId11" Type="http://schemas.openxmlformats.org/officeDocument/2006/relationships/tags" Target="../tags/tag136.xml"/><Relationship Id="rId10" Type="http://schemas.openxmlformats.org/officeDocument/2006/relationships/tags" Target="../tags/tag13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45.xml"/><Relationship Id="rId8" Type="http://schemas.openxmlformats.org/officeDocument/2006/relationships/tags" Target="../tags/tag144.xml"/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1" Type="http://schemas.openxmlformats.org/officeDocument/2006/relationships/tags" Target="../tags/tag147.xml"/><Relationship Id="rId10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55.xml"/><Relationship Id="rId8" Type="http://schemas.openxmlformats.org/officeDocument/2006/relationships/tags" Target="../tags/tag154.xml"/><Relationship Id="rId7" Type="http://schemas.openxmlformats.org/officeDocument/2006/relationships/tags" Target="../tags/tag153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" Type="http://schemas.openxmlformats.org/officeDocument/2006/relationships/tags" Target="../tags/tag149.xml"/><Relationship Id="rId27" Type="http://schemas.openxmlformats.org/officeDocument/2006/relationships/tags" Target="../tags/tag173.xml"/><Relationship Id="rId26" Type="http://schemas.openxmlformats.org/officeDocument/2006/relationships/tags" Target="../tags/tag172.xml"/><Relationship Id="rId25" Type="http://schemas.openxmlformats.org/officeDocument/2006/relationships/tags" Target="../tags/tag171.xml"/><Relationship Id="rId24" Type="http://schemas.openxmlformats.org/officeDocument/2006/relationships/tags" Target="../tags/tag170.xml"/><Relationship Id="rId23" Type="http://schemas.openxmlformats.org/officeDocument/2006/relationships/tags" Target="../tags/tag169.xml"/><Relationship Id="rId22" Type="http://schemas.openxmlformats.org/officeDocument/2006/relationships/tags" Target="../tags/tag168.xml"/><Relationship Id="rId21" Type="http://schemas.openxmlformats.org/officeDocument/2006/relationships/tags" Target="../tags/tag167.xml"/><Relationship Id="rId20" Type="http://schemas.openxmlformats.org/officeDocument/2006/relationships/tags" Target="../tags/tag166.xml"/><Relationship Id="rId2" Type="http://schemas.openxmlformats.org/officeDocument/2006/relationships/tags" Target="../tags/tag148.xml"/><Relationship Id="rId19" Type="http://schemas.openxmlformats.org/officeDocument/2006/relationships/tags" Target="../tags/tag165.xml"/><Relationship Id="rId18" Type="http://schemas.openxmlformats.org/officeDocument/2006/relationships/tags" Target="../tags/tag164.xml"/><Relationship Id="rId17" Type="http://schemas.openxmlformats.org/officeDocument/2006/relationships/tags" Target="../tags/tag163.xml"/><Relationship Id="rId16" Type="http://schemas.openxmlformats.org/officeDocument/2006/relationships/tags" Target="../tags/tag162.xml"/><Relationship Id="rId15" Type="http://schemas.openxmlformats.org/officeDocument/2006/relationships/tags" Target="../tags/tag161.xml"/><Relationship Id="rId14" Type="http://schemas.openxmlformats.org/officeDocument/2006/relationships/tags" Target="../tags/tag160.xml"/><Relationship Id="rId13" Type="http://schemas.openxmlformats.org/officeDocument/2006/relationships/tags" Target="../tags/tag159.xml"/><Relationship Id="rId12" Type="http://schemas.openxmlformats.org/officeDocument/2006/relationships/tags" Target="../tags/tag158.xml"/><Relationship Id="rId11" Type="http://schemas.openxmlformats.org/officeDocument/2006/relationships/tags" Target="../tags/tag157.xml"/><Relationship Id="rId10" Type="http://schemas.openxmlformats.org/officeDocument/2006/relationships/tags" Target="../tags/tag15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0" Type="http://schemas.openxmlformats.org/officeDocument/2006/relationships/tags" Target="../tags/tag182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0.xml"/><Relationship Id="rId8" Type="http://schemas.openxmlformats.org/officeDocument/2006/relationships/tags" Target="../tags/tag189.xml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tags" Target="../tags/tag185.xml"/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2" Type="http://schemas.openxmlformats.org/officeDocument/2006/relationships/tags" Target="../tags/tag193.xml"/><Relationship Id="rId11" Type="http://schemas.openxmlformats.org/officeDocument/2006/relationships/tags" Target="../tags/tag192.xml"/><Relationship Id="rId10" Type="http://schemas.openxmlformats.org/officeDocument/2006/relationships/tags" Target="../tags/tag19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1.xml"/><Relationship Id="rId8" Type="http://schemas.openxmlformats.org/officeDocument/2006/relationships/tags" Target="../tags/tag200.xml"/><Relationship Id="rId7" Type="http://schemas.openxmlformats.org/officeDocument/2006/relationships/tags" Target="../tags/tag199.xml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3" Type="http://schemas.openxmlformats.org/officeDocument/2006/relationships/tags" Target="../tags/tag205.xml"/><Relationship Id="rId12" Type="http://schemas.openxmlformats.org/officeDocument/2006/relationships/tags" Target="../tags/tag204.xml"/><Relationship Id="rId11" Type="http://schemas.openxmlformats.org/officeDocument/2006/relationships/tags" Target="../tags/tag203.xml"/><Relationship Id="rId10" Type="http://schemas.openxmlformats.org/officeDocument/2006/relationships/tags" Target="../tags/tag202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213.xml"/><Relationship Id="rId8" Type="http://schemas.openxmlformats.org/officeDocument/2006/relationships/tags" Target="../tags/tag212.xml"/><Relationship Id="rId7" Type="http://schemas.openxmlformats.org/officeDocument/2006/relationships/tags" Target="../tags/tag211.xml"/><Relationship Id="rId6" Type="http://schemas.openxmlformats.org/officeDocument/2006/relationships/tags" Target="../tags/tag210.xml"/><Relationship Id="rId5" Type="http://schemas.openxmlformats.org/officeDocument/2006/relationships/tags" Target="../tags/tag209.xml"/><Relationship Id="rId4" Type="http://schemas.openxmlformats.org/officeDocument/2006/relationships/tags" Target="../tags/tag208.xml"/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3" Type="http://schemas.openxmlformats.org/officeDocument/2006/relationships/tags" Target="../tags/tag217.xml"/><Relationship Id="rId12" Type="http://schemas.openxmlformats.org/officeDocument/2006/relationships/tags" Target="../tags/tag216.xml"/><Relationship Id="rId11" Type="http://schemas.openxmlformats.org/officeDocument/2006/relationships/tags" Target="../tags/tag215.xml"/><Relationship Id="rId10" Type="http://schemas.openxmlformats.org/officeDocument/2006/relationships/tags" Target="../tags/tag214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225.xml"/><Relationship Id="rId8" Type="http://schemas.openxmlformats.org/officeDocument/2006/relationships/tags" Target="../tags/tag224.xml"/><Relationship Id="rId7" Type="http://schemas.openxmlformats.org/officeDocument/2006/relationships/tags" Target="../tags/tag223.xml"/><Relationship Id="rId6" Type="http://schemas.openxmlformats.org/officeDocument/2006/relationships/tags" Target="../tags/tag222.xml"/><Relationship Id="rId5" Type="http://schemas.openxmlformats.org/officeDocument/2006/relationships/tags" Target="../tags/tag221.xml"/><Relationship Id="rId4" Type="http://schemas.openxmlformats.org/officeDocument/2006/relationships/tags" Target="../tags/tag220.xml"/><Relationship Id="rId3" Type="http://schemas.openxmlformats.org/officeDocument/2006/relationships/tags" Target="../tags/tag219.xml"/><Relationship Id="rId2" Type="http://schemas.openxmlformats.org/officeDocument/2006/relationships/tags" Target="../tags/tag218.xml"/><Relationship Id="rId13" Type="http://schemas.openxmlformats.org/officeDocument/2006/relationships/tags" Target="../tags/tag229.xml"/><Relationship Id="rId12" Type="http://schemas.openxmlformats.org/officeDocument/2006/relationships/tags" Target="../tags/tag228.xml"/><Relationship Id="rId11" Type="http://schemas.openxmlformats.org/officeDocument/2006/relationships/tags" Target="../tags/tag227.xml"/><Relationship Id="rId10" Type="http://schemas.openxmlformats.org/officeDocument/2006/relationships/tags" Target="../tags/tag226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237.xml"/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tags" Target="../tags/tag232.xml"/><Relationship Id="rId3" Type="http://schemas.openxmlformats.org/officeDocument/2006/relationships/tags" Target="../tags/tag231.xml"/><Relationship Id="rId2" Type="http://schemas.openxmlformats.org/officeDocument/2006/relationships/tags" Target="../tags/tag230.xml"/><Relationship Id="rId15" Type="http://schemas.openxmlformats.org/officeDocument/2006/relationships/tags" Target="../tags/tag243.xml"/><Relationship Id="rId14" Type="http://schemas.openxmlformats.org/officeDocument/2006/relationships/tags" Target="../tags/tag242.xml"/><Relationship Id="rId13" Type="http://schemas.openxmlformats.org/officeDocument/2006/relationships/tags" Target="../tags/tag241.xml"/><Relationship Id="rId12" Type="http://schemas.openxmlformats.org/officeDocument/2006/relationships/tags" Target="../tags/tag240.xml"/><Relationship Id="rId11" Type="http://schemas.openxmlformats.org/officeDocument/2006/relationships/tags" Target="../tags/tag239.xml"/><Relationship Id="rId10" Type="http://schemas.openxmlformats.org/officeDocument/2006/relationships/tags" Target="../tags/tag238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251.xml"/><Relationship Id="rId8" Type="http://schemas.openxmlformats.org/officeDocument/2006/relationships/tags" Target="../tags/tag250.xml"/><Relationship Id="rId7" Type="http://schemas.openxmlformats.org/officeDocument/2006/relationships/tags" Target="../tags/tag249.xml"/><Relationship Id="rId6" Type="http://schemas.openxmlformats.org/officeDocument/2006/relationships/tags" Target="../tags/tag248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 userDrawn="1">
            <p:custDataLst>
              <p:tags r:id="rId2"/>
            </p:custDataLst>
          </p:nvPr>
        </p:nvGrpSpPr>
        <p:grpSpPr>
          <a:xfrm>
            <a:off x="383382" y="0"/>
            <a:ext cx="10860880" cy="6868160"/>
            <a:chOff x="383382" y="0"/>
            <a:chExt cx="10860880" cy="6868160"/>
          </a:xfrm>
        </p:grpSpPr>
        <p:grpSp>
          <p:nvGrpSpPr>
            <p:cNvPr id="55" name="组合 54"/>
            <p:cNvGrpSpPr/>
            <p:nvPr userDrawn="1"/>
          </p:nvGrpSpPr>
          <p:grpSpPr>
            <a:xfrm>
              <a:off x="1074934" y="0"/>
              <a:ext cx="10169328" cy="6868160"/>
              <a:chOff x="1074934" y="0"/>
              <a:chExt cx="10169328" cy="6868160"/>
            </a:xfrm>
          </p:grpSpPr>
          <p:sp>
            <p:nvSpPr>
              <p:cNvPr id="11" name="任意多边形: 形状 10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6471729" y="0"/>
                <a:ext cx="4498061" cy="2192408"/>
              </a:xfrm>
              <a:custGeom>
                <a:avLst/>
                <a:gdLst>
                  <a:gd name="connsiteX0" fmla="*/ 0 w 4498061"/>
                  <a:gd name="connsiteY0" fmla="*/ 0 h 2192408"/>
                  <a:gd name="connsiteX1" fmla="*/ 4498061 w 4498061"/>
                  <a:gd name="connsiteY1" fmla="*/ 0 h 2192408"/>
                  <a:gd name="connsiteX2" fmla="*/ 4489445 w 4498061"/>
                  <a:gd name="connsiteY2" fmla="*/ 170624 h 2192408"/>
                  <a:gd name="connsiteX3" fmla="*/ 2249030 w 4498061"/>
                  <a:gd name="connsiteY3" fmla="*/ 2192408 h 2192408"/>
                  <a:gd name="connsiteX4" fmla="*/ 8615 w 4498061"/>
                  <a:gd name="connsiteY4" fmla="*/ 170624 h 2192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98061" h="2192408">
                    <a:moveTo>
                      <a:pt x="0" y="0"/>
                    </a:moveTo>
                    <a:lnTo>
                      <a:pt x="4498061" y="0"/>
                    </a:lnTo>
                    <a:lnTo>
                      <a:pt x="4489445" y="170624"/>
                    </a:lnTo>
                    <a:cubicBezTo>
                      <a:pt x="4374118" y="1306230"/>
                      <a:pt x="3415063" y="2192408"/>
                      <a:pt x="2249030" y="2192408"/>
                    </a:cubicBezTo>
                    <a:cubicBezTo>
                      <a:pt x="1082998" y="2192408"/>
                      <a:pt x="123943" y="1306230"/>
                      <a:pt x="8615" y="170624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1465625" y="5164237"/>
                <a:ext cx="3559491" cy="1693763"/>
              </a:xfrm>
              <a:custGeom>
                <a:avLst/>
                <a:gdLst>
                  <a:gd name="connsiteX0" fmla="*/ 1779745 w 3559491"/>
                  <a:gd name="connsiteY0" fmla="*/ 0 h 1693763"/>
                  <a:gd name="connsiteX1" fmla="*/ 3554851 w 3559491"/>
                  <a:gd name="connsiteY1" fmla="*/ 1601882 h 1693763"/>
                  <a:gd name="connsiteX2" fmla="*/ 3559491 w 3559491"/>
                  <a:gd name="connsiteY2" fmla="*/ 1693763 h 1693763"/>
                  <a:gd name="connsiteX3" fmla="*/ 0 w 3559491"/>
                  <a:gd name="connsiteY3" fmla="*/ 1693763 h 1693763"/>
                  <a:gd name="connsiteX4" fmla="*/ 4639 w 3559491"/>
                  <a:gd name="connsiteY4" fmla="*/ 1601882 h 1693763"/>
                  <a:gd name="connsiteX5" fmla="*/ 1779745 w 3559491"/>
                  <a:gd name="connsiteY5" fmla="*/ 0 h 169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59491" h="1693763">
                    <a:moveTo>
                      <a:pt x="1779745" y="0"/>
                    </a:moveTo>
                    <a:cubicBezTo>
                      <a:pt x="2703606" y="0"/>
                      <a:pt x="3463476" y="702129"/>
                      <a:pt x="3554851" y="1601882"/>
                    </a:cubicBezTo>
                    <a:lnTo>
                      <a:pt x="3559491" y="1693763"/>
                    </a:lnTo>
                    <a:lnTo>
                      <a:pt x="0" y="1693763"/>
                    </a:lnTo>
                    <a:lnTo>
                      <a:pt x="4639" y="1601882"/>
                    </a:lnTo>
                    <a:cubicBezTo>
                      <a:pt x="96014" y="702129"/>
                      <a:pt x="855884" y="0"/>
                      <a:pt x="1779745" y="0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" name="矩形 7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1074934" y="0"/>
                <a:ext cx="2379466" cy="1660525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8075999" y="5283200"/>
                <a:ext cx="3168263" cy="1584960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 userDrawn="1"/>
          </p:nvGrpSpPr>
          <p:grpSpPr>
            <a:xfrm>
              <a:off x="383382" y="4958557"/>
              <a:ext cx="521493" cy="428627"/>
              <a:chOff x="383382" y="4958557"/>
              <a:chExt cx="521493" cy="428627"/>
            </a:xfrm>
          </p:grpSpPr>
          <p:cxnSp>
            <p:nvCxnSpPr>
              <p:cNvPr id="12" name="直接连接符 11"/>
              <p:cNvCxnSpPr/>
              <p:nvPr userDrawn="1">
                <p:custDataLst>
                  <p:tags r:id="rId7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 userDrawn="1">
                <p:custDataLst>
                  <p:tags r:id="rId8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 userDrawn="1">
                <p:custDataLst>
                  <p:tags r:id="rId9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/>
            <p:cNvGrpSpPr/>
            <p:nvPr userDrawn="1"/>
          </p:nvGrpSpPr>
          <p:grpSpPr>
            <a:xfrm rot="5400000">
              <a:off x="7319943" y="6431755"/>
              <a:ext cx="423862" cy="428627"/>
              <a:chOff x="383382" y="4958557"/>
              <a:chExt cx="521493" cy="428627"/>
            </a:xfrm>
          </p:grpSpPr>
          <p:cxnSp>
            <p:nvCxnSpPr>
              <p:cNvPr id="29" name="直接连接符 28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 userDrawn="1">
                <p:custDataLst>
                  <p:tags r:id="rId12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 userDrawn="1"/>
          </p:nvGrpSpPr>
          <p:grpSpPr>
            <a:xfrm rot="5400000">
              <a:off x="5744084" y="14288"/>
              <a:ext cx="457202" cy="428627"/>
              <a:chOff x="383382" y="4958557"/>
              <a:chExt cx="521493" cy="428627"/>
            </a:xfrm>
          </p:grpSpPr>
          <p:cxnSp>
            <p:nvCxnSpPr>
              <p:cNvPr id="33" name="直接连接符 32"/>
              <p:cNvCxnSpPr/>
              <p:nvPr userDrawn="1">
                <p:custDataLst>
                  <p:tags r:id="rId13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 userDrawn="1">
                <p:custDataLst>
                  <p:tags r:id="rId14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 userDrawn="1">
                <p:custDataLst>
                  <p:tags r:id="rId15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组合 49"/>
            <p:cNvGrpSpPr/>
            <p:nvPr userDrawn="1"/>
          </p:nvGrpSpPr>
          <p:grpSpPr>
            <a:xfrm>
              <a:off x="1844952" y="1028704"/>
              <a:ext cx="8494436" cy="1579353"/>
              <a:chOff x="1844952" y="1028704"/>
              <a:chExt cx="8494436" cy="1579353"/>
            </a:xfrm>
          </p:grpSpPr>
          <p:cxnSp>
            <p:nvCxnSpPr>
              <p:cNvPr id="44" name="直接连接符 43"/>
              <p:cNvCxnSpPr/>
              <p:nvPr userDrawn="1">
                <p:custDataLst>
                  <p:tags r:id="rId16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 userDrawn="1">
                <p:custDataLst>
                  <p:tags r:id="rId17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 userDrawn="1">
                <p:custDataLst>
                  <p:tags r:id="rId18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/>
            <p:cNvGrpSpPr/>
            <p:nvPr userDrawn="1"/>
          </p:nvGrpSpPr>
          <p:grpSpPr>
            <a:xfrm flipV="1">
              <a:off x="1844952" y="4074976"/>
              <a:ext cx="8494436" cy="1975897"/>
              <a:chOff x="1844952" y="1028704"/>
              <a:chExt cx="8494436" cy="1579353"/>
            </a:xfrm>
          </p:grpSpPr>
          <p:cxnSp>
            <p:nvCxnSpPr>
              <p:cNvPr id="52" name="直接连接符 51"/>
              <p:cNvCxnSpPr/>
              <p:nvPr userDrawn="1">
                <p:custDataLst>
                  <p:tags r:id="rId19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 userDrawn="1">
                <p:custDataLst>
                  <p:tags r:id="rId20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 userDrawn="1">
                <p:custDataLst>
                  <p:tags r:id="rId21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2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5"/>
            </p:custDataLst>
          </p:nvPr>
        </p:nvSpPr>
        <p:spPr>
          <a:xfrm>
            <a:off x="3002280" y="2868135"/>
            <a:ext cx="6187440" cy="1068070"/>
          </a:xfrm>
        </p:spPr>
        <p:txBody>
          <a:bodyPr lIns="90170" tIns="46990" rIns="90170" bIns="46990" anchor="b" anchorCtr="0">
            <a:normAutofit/>
          </a:bodyPr>
          <a:lstStyle>
            <a:lvl1pPr algn="ctr">
              <a:defRPr sz="6000" spc="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6"/>
            </p:custDataLst>
          </p:nvPr>
        </p:nvSpPr>
        <p:spPr>
          <a:xfrm>
            <a:off x="3002280" y="4119497"/>
            <a:ext cx="6187442" cy="395196"/>
          </a:xfrm>
        </p:spPr>
        <p:txBody>
          <a:bodyPr lIns="90170" tIns="46990" rIns="90170" bIns="4699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0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cxnSp>
        <p:nvCxnSpPr>
          <p:cNvPr id="40" name="直接连接符 39"/>
          <p:cNvCxnSpPr/>
          <p:nvPr userDrawn="1">
            <p:custDataLst>
              <p:tags r:id="rId27"/>
            </p:custDataLst>
          </p:nvPr>
        </p:nvCxnSpPr>
        <p:spPr>
          <a:xfrm>
            <a:off x="3683000" y="3997347"/>
            <a:ext cx="480695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7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28"/>
            </p:custDataLst>
          </p:nvPr>
        </p:nvSpPr>
        <p:spPr>
          <a:xfrm>
            <a:off x="3600547" y="4646768"/>
            <a:ext cx="2023152" cy="32921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36" name="文本占位符 4"/>
          <p:cNvSpPr>
            <a:spLocks noGrp="1"/>
          </p:cNvSpPr>
          <p:nvPr>
            <p:ph type="body" sz="quarter" idx="14" hasCustomPrompt="1"/>
            <p:custDataLst>
              <p:tags r:id="rId29"/>
            </p:custDataLst>
          </p:nvPr>
        </p:nvSpPr>
        <p:spPr>
          <a:xfrm>
            <a:off x="6566233" y="4646768"/>
            <a:ext cx="2023152" cy="329211"/>
          </a:xfr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157618" y="443230"/>
            <a:ext cx="11674475" cy="6414770"/>
            <a:chOff x="157618" y="443230"/>
            <a:chExt cx="11674475" cy="6414770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11310600" y="443230"/>
              <a:ext cx="521493" cy="428627"/>
              <a:chOff x="383382" y="4958557"/>
              <a:chExt cx="521493" cy="428627"/>
            </a:xfrm>
          </p:grpSpPr>
          <p:cxnSp>
            <p:nvCxnSpPr>
              <p:cNvPr id="10" name="直接连接符 9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 userDrawn="1">
                <p:custDataLst>
                  <p:tags r:id="rId5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任意多边形: 形状 8"/>
            <p:cNvSpPr/>
            <p:nvPr userDrawn="1">
              <p:custDataLst>
                <p:tags r:id="rId6"/>
              </p:custDataLst>
            </p:nvPr>
          </p:nvSpPr>
          <p:spPr>
            <a:xfrm rot="10800000">
              <a:off x="157618" y="61540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8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383382" y="0"/>
            <a:ext cx="10860880" cy="6868160"/>
            <a:chOff x="383382" y="0"/>
            <a:chExt cx="10860880" cy="6868160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074934" y="0"/>
              <a:ext cx="10169328" cy="6868160"/>
              <a:chOff x="1074934" y="0"/>
              <a:chExt cx="10169328" cy="6868160"/>
            </a:xfrm>
          </p:grpSpPr>
          <p:sp>
            <p:nvSpPr>
              <p:cNvPr id="31" name="任意多边形: 形状 30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6471729" y="0"/>
                <a:ext cx="4498061" cy="2192408"/>
              </a:xfrm>
              <a:custGeom>
                <a:avLst/>
                <a:gdLst>
                  <a:gd name="connsiteX0" fmla="*/ 0 w 4498061"/>
                  <a:gd name="connsiteY0" fmla="*/ 0 h 2192408"/>
                  <a:gd name="connsiteX1" fmla="*/ 4498061 w 4498061"/>
                  <a:gd name="connsiteY1" fmla="*/ 0 h 2192408"/>
                  <a:gd name="connsiteX2" fmla="*/ 4489445 w 4498061"/>
                  <a:gd name="connsiteY2" fmla="*/ 170624 h 2192408"/>
                  <a:gd name="connsiteX3" fmla="*/ 2249030 w 4498061"/>
                  <a:gd name="connsiteY3" fmla="*/ 2192408 h 2192408"/>
                  <a:gd name="connsiteX4" fmla="*/ 8615 w 4498061"/>
                  <a:gd name="connsiteY4" fmla="*/ 170624 h 2192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98061" h="2192408">
                    <a:moveTo>
                      <a:pt x="0" y="0"/>
                    </a:moveTo>
                    <a:lnTo>
                      <a:pt x="4498061" y="0"/>
                    </a:lnTo>
                    <a:lnTo>
                      <a:pt x="4489445" y="170624"/>
                    </a:lnTo>
                    <a:cubicBezTo>
                      <a:pt x="4374118" y="1306230"/>
                      <a:pt x="3415063" y="2192408"/>
                      <a:pt x="2249030" y="2192408"/>
                    </a:cubicBezTo>
                    <a:cubicBezTo>
                      <a:pt x="1082998" y="2192408"/>
                      <a:pt x="123943" y="1306230"/>
                      <a:pt x="8615" y="170624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: 形状 31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1465625" y="5164237"/>
                <a:ext cx="3559491" cy="1693763"/>
              </a:xfrm>
              <a:custGeom>
                <a:avLst/>
                <a:gdLst>
                  <a:gd name="connsiteX0" fmla="*/ 1779745 w 3559491"/>
                  <a:gd name="connsiteY0" fmla="*/ 0 h 1693763"/>
                  <a:gd name="connsiteX1" fmla="*/ 3554851 w 3559491"/>
                  <a:gd name="connsiteY1" fmla="*/ 1601882 h 1693763"/>
                  <a:gd name="connsiteX2" fmla="*/ 3559491 w 3559491"/>
                  <a:gd name="connsiteY2" fmla="*/ 1693763 h 1693763"/>
                  <a:gd name="connsiteX3" fmla="*/ 0 w 3559491"/>
                  <a:gd name="connsiteY3" fmla="*/ 1693763 h 1693763"/>
                  <a:gd name="connsiteX4" fmla="*/ 4639 w 3559491"/>
                  <a:gd name="connsiteY4" fmla="*/ 1601882 h 1693763"/>
                  <a:gd name="connsiteX5" fmla="*/ 1779745 w 3559491"/>
                  <a:gd name="connsiteY5" fmla="*/ 0 h 169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59491" h="1693763">
                    <a:moveTo>
                      <a:pt x="1779745" y="0"/>
                    </a:moveTo>
                    <a:cubicBezTo>
                      <a:pt x="2703606" y="0"/>
                      <a:pt x="3463476" y="702129"/>
                      <a:pt x="3554851" y="1601882"/>
                    </a:cubicBezTo>
                    <a:lnTo>
                      <a:pt x="3559491" y="1693763"/>
                    </a:lnTo>
                    <a:lnTo>
                      <a:pt x="0" y="1693763"/>
                    </a:lnTo>
                    <a:lnTo>
                      <a:pt x="4639" y="1601882"/>
                    </a:lnTo>
                    <a:cubicBezTo>
                      <a:pt x="96014" y="702129"/>
                      <a:pt x="855884" y="0"/>
                      <a:pt x="1779745" y="0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3" name="矩形 32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1074934" y="0"/>
                <a:ext cx="2379466" cy="1660525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8075999" y="5283200"/>
                <a:ext cx="3168263" cy="1584960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 userDrawn="1"/>
          </p:nvGrpSpPr>
          <p:grpSpPr>
            <a:xfrm>
              <a:off x="383382" y="4958557"/>
              <a:ext cx="521493" cy="428627"/>
              <a:chOff x="383382" y="4958557"/>
              <a:chExt cx="521493" cy="428627"/>
            </a:xfrm>
          </p:grpSpPr>
          <p:cxnSp>
            <p:nvCxnSpPr>
              <p:cNvPr id="28" name="直接连接符 27"/>
              <p:cNvCxnSpPr/>
              <p:nvPr userDrawn="1">
                <p:custDataLst>
                  <p:tags r:id="rId7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 userDrawn="1">
                <p:custDataLst>
                  <p:tags r:id="rId8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 userDrawn="1">
                <p:custDataLst>
                  <p:tags r:id="rId9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 userDrawn="1"/>
          </p:nvGrpSpPr>
          <p:grpSpPr>
            <a:xfrm rot="5400000">
              <a:off x="7319943" y="6431755"/>
              <a:ext cx="423862" cy="428627"/>
              <a:chOff x="383382" y="4958557"/>
              <a:chExt cx="521493" cy="428627"/>
            </a:xfrm>
          </p:grpSpPr>
          <p:cxnSp>
            <p:nvCxnSpPr>
              <p:cNvPr id="25" name="直接连接符 24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 userDrawn="1">
                <p:custDataLst>
                  <p:tags r:id="rId12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 userDrawn="1"/>
          </p:nvGrpSpPr>
          <p:grpSpPr>
            <a:xfrm rot="5400000">
              <a:off x="5744084" y="14288"/>
              <a:ext cx="457202" cy="428627"/>
              <a:chOff x="383382" y="4958557"/>
              <a:chExt cx="521493" cy="428627"/>
            </a:xfrm>
          </p:grpSpPr>
          <p:cxnSp>
            <p:nvCxnSpPr>
              <p:cNvPr id="22" name="直接连接符 21"/>
              <p:cNvCxnSpPr/>
              <p:nvPr userDrawn="1">
                <p:custDataLst>
                  <p:tags r:id="rId13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 userDrawn="1">
                <p:custDataLst>
                  <p:tags r:id="rId14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 userDrawn="1">
                <p:custDataLst>
                  <p:tags r:id="rId15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/>
            <p:cNvGrpSpPr/>
            <p:nvPr userDrawn="1"/>
          </p:nvGrpSpPr>
          <p:grpSpPr>
            <a:xfrm>
              <a:off x="1844952" y="1028704"/>
              <a:ext cx="8494436" cy="1579353"/>
              <a:chOff x="1844952" y="1028704"/>
              <a:chExt cx="8494436" cy="1579353"/>
            </a:xfrm>
          </p:grpSpPr>
          <p:cxnSp>
            <p:nvCxnSpPr>
              <p:cNvPr id="19" name="直接连接符 18"/>
              <p:cNvCxnSpPr/>
              <p:nvPr userDrawn="1">
                <p:custDataLst>
                  <p:tags r:id="rId16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 userDrawn="1">
                <p:custDataLst>
                  <p:tags r:id="rId17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 userDrawn="1">
                <p:custDataLst>
                  <p:tags r:id="rId18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 userDrawn="1"/>
          </p:nvGrpSpPr>
          <p:grpSpPr>
            <a:xfrm flipV="1">
              <a:off x="1844952" y="4074976"/>
              <a:ext cx="8494436" cy="1975897"/>
              <a:chOff x="1844952" y="1028704"/>
              <a:chExt cx="8494436" cy="1579353"/>
            </a:xfrm>
          </p:grpSpPr>
          <p:cxnSp>
            <p:nvCxnSpPr>
              <p:cNvPr id="16" name="直接连接符 15"/>
              <p:cNvCxnSpPr/>
              <p:nvPr userDrawn="1">
                <p:custDataLst>
                  <p:tags r:id="rId19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 userDrawn="1">
                <p:custDataLst>
                  <p:tags r:id="rId20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 userDrawn="1">
                <p:custDataLst>
                  <p:tags r:id="rId21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5"/>
            </p:custDataLst>
          </p:nvPr>
        </p:nvSpPr>
        <p:spPr>
          <a:xfrm>
            <a:off x="3002280" y="2973705"/>
            <a:ext cx="6187440" cy="985520"/>
          </a:xfrm>
        </p:spPr>
        <p:txBody>
          <a:bodyPr lIns="90170" tIns="46990" rIns="90170" bIns="46990" anchor="b" anchorCtr="0">
            <a:normAutofit/>
          </a:bodyPr>
          <a:lstStyle>
            <a:lvl1pPr algn="ctr">
              <a:defRPr sz="44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6"/>
            </p:custDataLst>
          </p:nvPr>
        </p:nvSpPr>
        <p:spPr>
          <a:xfrm>
            <a:off x="3002280" y="4211320"/>
            <a:ext cx="6187440" cy="805180"/>
          </a:xfrm>
        </p:spPr>
        <p:txBody>
          <a:bodyPr lIns="90170" tIns="46990" rIns="90170" bIns="4699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20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cxnSp>
        <p:nvCxnSpPr>
          <p:cNvPr id="35" name="直接连接符 34"/>
          <p:cNvCxnSpPr/>
          <p:nvPr userDrawn="1">
            <p:custDataLst>
              <p:tags r:id="rId27"/>
            </p:custDataLst>
          </p:nvPr>
        </p:nvCxnSpPr>
        <p:spPr>
          <a:xfrm>
            <a:off x="5538533" y="4074977"/>
            <a:ext cx="1114934" cy="0"/>
          </a:xfrm>
          <a:prstGeom prst="line">
            <a:avLst/>
          </a:prstGeom>
          <a:ln w="63500"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7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2"/>
            </p:custDataLst>
          </p:nvPr>
        </p:nvGrpSpPr>
        <p:grpSpPr>
          <a:xfrm>
            <a:off x="157618" y="443230"/>
            <a:ext cx="11674475" cy="6414770"/>
            <a:chOff x="157618" y="443230"/>
            <a:chExt cx="11674475" cy="6414770"/>
          </a:xfrm>
        </p:grpSpPr>
        <p:grpSp>
          <p:nvGrpSpPr>
            <p:cNvPr id="22" name="组合 21"/>
            <p:cNvGrpSpPr/>
            <p:nvPr userDrawn="1"/>
          </p:nvGrpSpPr>
          <p:grpSpPr>
            <a:xfrm>
              <a:off x="11310600" y="443230"/>
              <a:ext cx="521493" cy="428627"/>
              <a:chOff x="383382" y="4958557"/>
              <a:chExt cx="521493" cy="428627"/>
            </a:xfrm>
          </p:grpSpPr>
          <p:cxnSp>
            <p:nvCxnSpPr>
              <p:cNvPr id="24" name="直接连接符 23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 userDrawn="1">
                <p:custDataLst>
                  <p:tags r:id="rId5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任意多边形: 形状 22"/>
            <p:cNvSpPr/>
            <p:nvPr userDrawn="1">
              <p:custDataLst>
                <p:tags r:id="rId6"/>
              </p:custDataLst>
            </p:nvPr>
          </p:nvSpPr>
          <p:spPr>
            <a:xfrm rot="10800000">
              <a:off x="157618" y="61540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 userDrawn="1">
            <p:custDataLst>
              <p:tags r:id="rId2"/>
            </p:custDataLst>
          </p:nvPr>
        </p:nvGrpSpPr>
        <p:grpSpPr>
          <a:xfrm>
            <a:off x="157618" y="443230"/>
            <a:ext cx="11674475" cy="6414770"/>
            <a:chOff x="157618" y="443230"/>
            <a:chExt cx="11674475" cy="6414770"/>
          </a:xfrm>
        </p:grpSpPr>
        <p:grpSp>
          <p:nvGrpSpPr>
            <p:cNvPr id="24" name="组合 23"/>
            <p:cNvGrpSpPr/>
            <p:nvPr userDrawn="1"/>
          </p:nvGrpSpPr>
          <p:grpSpPr>
            <a:xfrm>
              <a:off x="11310600" y="443230"/>
              <a:ext cx="521493" cy="428627"/>
              <a:chOff x="383382" y="4958557"/>
              <a:chExt cx="521493" cy="428627"/>
            </a:xfrm>
          </p:grpSpPr>
          <p:cxnSp>
            <p:nvCxnSpPr>
              <p:cNvPr id="26" name="直接连接符 25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 userDrawn="1">
                <p:custDataLst>
                  <p:tags r:id="rId5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任意多边形: 形状 24"/>
            <p:cNvSpPr/>
            <p:nvPr userDrawn="1">
              <p:custDataLst>
                <p:tags r:id="rId6"/>
              </p:custDataLst>
            </p:nvPr>
          </p:nvSpPr>
          <p:spPr>
            <a:xfrm rot="10800000">
              <a:off x="157618" y="61540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>
            <p:custDataLst>
              <p:tags r:id="rId2"/>
            </p:custDataLst>
          </p:nvPr>
        </p:nvGrpSpPr>
        <p:grpSpPr>
          <a:xfrm>
            <a:off x="383382" y="0"/>
            <a:ext cx="10860880" cy="6868160"/>
            <a:chOff x="383382" y="0"/>
            <a:chExt cx="10860880" cy="6868160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1074934" y="0"/>
              <a:ext cx="10169328" cy="6868160"/>
              <a:chOff x="1074934" y="0"/>
              <a:chExt cx="10169328" cy="6868160"/>
            </a:xfrm>
          </p:grpSpPr>
          <p:sp>
            <p:nvSpPr>
              <p:cNvPr id="42" name="任意多边形: 形状 41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6471729" y="0"/>
                <a:ext cx="4498061" cy="2192408"/>
              </a:xfrm>
              <a:custGeom>
                <a:avLst/>
                <a:gdLst>
                  <a:gd name="connsiteX0" fmla="*/ 0 w 4498061"/>
                  <a:gd name="connsiteY0" fmla="*/ 0 h 2192408"/>
                  <a:gd name="connsiteX1" fmla="*/ 4498061 w 4498061"/>
                  <a:gd name="connsiteY1" fmla="*/ 0 h 2192408"/>
                  <a:gd name="connsiteX2" fmla="*/ 4489445 w 4498061"/>
                  <a:gd name="connsiteY2" fmla="*/ 170624 h 2192408"/>
                  <a:gd name="connsiteX3" fmla="*/ 2249030 w 4498061"/>
                  <a:gd name="connsiteY3" fmla="*/ 2192408 h 2192408"/>
                  <a:gd name="connsiteX4" fmla="*/ 8615 w 4498061"/>
                  <a:gd name="connsiteY4" fmla="*/ 170624 h 2192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98061" h="2192408">
                    <a:moveTo>
                      <a:pt x="0" y="0"/>
                    </a:moveTo>
                    <a:lnTo>
                      <a:pt x="4498061" y="0"/>
                    </a:lnTo>
                    <a:lnTo>
                      <a:pt x="4489445" y="170624"/>
                    </a:lnTo>
                    <a:cubicBezTo>
                      <a:pt x="4374118" y="1306230"/>
                      <a:pt x="3415063" y="2192408"/>
                      <a:pt x="2249030" y="2192408"/>
                    </a:cubicBezTo>
                    <a:cubicBezTo>
                      <a:pt x="1082998" y="2192408"/>
                      <a:pt x="123943" y="1306230"/>
                      <a:pt x="8615" y="170624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任意多边形: 形状 42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1465625" y="5164237"/>
                <a:ext cx="3559491" cy="1693763"/>
              </a:xfrm>
              <a:custGeom>
                <a:avLst/>
                <a:gdLst>
                  <a:gd name="connsiteX0" fmla="*/ 1779745 w 3559491"/>
                  <a:gd name="connsiteY0" fmla="*/ 0 h 1693763"/>
                  <a:gd name="connsiteX1" fmla="*/ 3554851 w 3559491"/>
                  <a:gd name="connsiteY1" fmla="*/ 1601882 h 1693763"/>
                  <a:gd name="connsiteX2" fmla="*/ 3559491 w 3559491"/>
                  <a:gd name="connsiteY2" fmla="*/ 1693763 h 1693763"/>
                  <a:gd name="connsiteX3" fmla="*/ 0 w 3559491"/>
                  <a:gd name="connsiteY3" fmla="*/ 1693763 h 1693763"/>
                  <a:gd name="connsiteX4" fmla="*/ 4639 w 3559491"/>
                  <a:gd name="connsiteY4" fmla="*/ 1601882 h 1693763"/>
                  <a:gd name="connsiteX5" fmla="*/ 1779745 w 3559491"/>
                  <a:gd name="connsiteY5" fmla="*/ 0 h 169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59491" h="1693763">
                    <a:moveTo>
                      <a:pt x="1779745" y="0"/>
                    </a:moveTo>
                    <a:cubicBezTo>
                      <a:pt x="2703606" y="0"/>
                      <a:pt x="3463476" y="702129"/>
                      <a:pt x="3554851" y="1601882"/>
                    </a:cubicBezTo>
                    <a:lnTo>
                      <a:pt x="3559491" y="1693763"/>
                    </a:lnTo>
                    <a:lnTo>
                      <a:pt x="0" y="1693763"/>
                    </a:lnTo>
                    <a:lnTo>
                      <a:pt x="4639" y="1601882"/>
                    </a:lnTo>
                    <a:cubicBezTo>
                      <a:pt x="96014" y="702129"/>
                      <a:pt x="855884" y="0"/>
                      <a:pt x="1779745" y="0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4" name="矩形 43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1074934" y="0"/>
                <a:ext cx="2379466" cy="1660525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8075999" y="5283200"/>
                <a:ext cx="3168263" cy="1584960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 userDrawn="1"/>
          </p:nvGrpSpPr>
          <p:grpSpPr>
            <a:xfrm>
              <a:off x="383382" y="4958557"/>
              <a:ext cx="521493" cy="428627"/>
              <a:chOff x="383382" y="4958557"/>
              <a:chExt cx="521493" cy="428627"/>
            </a:xfrm>
          </p:grpSpPr>
          <p:cxnSp>
            <p:nvCxnSpPr>
              <p:cNvPr id="39" name="直接连接符 38"/>
              <p:cNvCxnSpPr/>
              <p:nvPr userDrawn="1">
                <p:custDataLst>
                  <p:tags r:id="rId7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 userDrawn="1">
                <p:custDataLst>
                  <p:tags r:id="rId8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 userDrawn="1">
                <p:custDataLst>
                  <p:tags r:id="rId9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 userDrawn="1"/>
          </p:nvGrpSpPr>
          <p:grpSpPr>
            <a:xfrm rot="5400000">
              <a:off x="7319943" y="6431755"/>
              <a:ext cx="423862" cy="428627"/>
              <a:chOff x="383382" y="4958557"/>
              <a:chExt cx="521493" cy="428627"/>
            </a:xfrm>
          </p:grpSpPr>
          <p:cxnSp>
            <p:nvCxnSpPr>
              <p:cNvPr id="36" name="直接连接符 35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 userDrawn="1">
                <p:custDataLst>
                  <p:tags r:id="rId12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/>
            <p:cNvGrpSpPr/>
            <p:nvPr userDrawn="1"/>
          </p:nvGrpSpPr>
          <p:grpSpPr>
            <a:xfrm rot="5400000">
              <a:off x="5744084" y="14288"/>
              <a:ext cx="457202" cy="428627"/>
              <a:chOff x="383382" y="4958557"/>
              <a:chExt cx="521493" cy="428627"/>
            </a:xfrm>
          </p:grpSpPr>
          <p:cxnSp>
            <p:nvCxnSpPr>
              <p:cNvPr id="33" name="直接连接符 32"/>
              <p:cNvCxnSpPr/>
              <p:nvPr userDrawn="1">
                <p:custDataLst>
                  <p:tags r:id="rId13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 userDrawn="1">
                <p:custDataLst>
                  <p:tags r:id="rId14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 userDrawn="1">
                <p:custDataLst>
                  <p:tags r:id="rId15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 userDrawn="1"/>
          </p:nvGrpSpPr>
          <p:grpSpPr>
            <a:xfrm>
              <a:off x="1844952" y="1028704"/>
              <a:ext cx="8494436" cy="1579353"/>
              <a:chOff x="1844952" y="1028704"/>
              <a:chExt cx="8494436" cy="1579353"/>
            </a:xfrm>
          </p:grpSpPr>
          <p:cxnSp>
            <p:nvCxnSpPr>
              <p:cNvPr id="30" name="直接连接符 29"/>
              <p:cNvCxnSpPr/>
              <p:nvPr userDrawn="1">
                <p:custDataLst>
                  <p:tags r:id="rId16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 userDrawn="1">
                <p:custDataLst>
                  <p:tags r:id="rId17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 userDrawn="1">
                <p:custDataLst>
                  <p:tags r:id="rId18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/>
            <p:cNvGrpSpPr/>
            <p:nvPr userDrawn="1"/>
          </p:nvGrpSpPr>
          <p:grpSpPr>
            <a:xfrm flipV="1">
              <a:off x="1844952" y="4074976"/>
              <a:ext cx="8494436" cy="1975897"/>
              <a:chOff x="1844952" y="1028704"/>
              <a:chExt cx="8494436" cy="1579353"/>
            </a:xfrm>
          </p:grpSpPr>
          <p:cxnSp>
            <p:nvCxnSpPr>
              <p:cNvPr id="27" name="直接连接符 26"/>
              <p:cNvCxnSpPr/>
              <p:nvPr userDrawn="1">
                <p:custDataLst>
                  <p:tags r:id="rId19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 userDrawn="1">
                <p:custDataLst>
                  <p:tags r:id="rId20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 userDrawn="1">
                <p:custDataLst>
                  <p:tags r:id="rId21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2"/>
            </p:custDataLst>
          </p:nvPr>
        </p:nvGrpSpPr>
        <p:grpSpPr>
          <a:xfrm>
            <a:off x="157618" y="443230"/>
            <a:ext cx="11674475" cy="6414770"/>
            <a:chOff x="157618" y="443230"/>
            <a:chExt cx="11674475" cy="6414770"/>
          </a:xfrm>
        </p:grpSpPr>
        <p:grpSp>
          <p:nvGrpSpPr>
            <p:cNvPr id="22" name="组合 21"/>
            <p:cNvGrpSpPr/>
            <p:nvPr userDrawn="1"/>
          </p:nvGrpSpPr>
          <p:grpSpPr>
            <a:xfrm>
              <a:off x="11310600" y="443230"/>
              <a:ext cx="521493" cy="428627"/>
              <a:chOff x="383382" y="4958557"/>
              <a:chExt cx="521493" cy="428627"/>
            </a:xfrm>
          </p:grpSpPr>
          <p:cxnSp>
            <p:nvCxnSpPr>
              <p:cNvPr id="24" name="直接连接符 23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 userDrawn="1">
                <p:custDataLst>
                  <p:tags r:id="rId5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任意多边形: 形状 22"/>
            <p:cNvSpPr/>
            <p:nvPr userDrawn="1">
              <p:custDataLst>
                <p:tags r:id="rId6"/>
              </p:custDataLst>
            </p:nvPr>
          </p:nvSpPr>
          <p:spPr>
            <a:xfrm rot="10800000">
              <a:off x="157618" y="61540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9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 userDrawn="1">
            <p:custDataLst>
              <p:tags r:id="rId2"/>
            </p:custDataLst>
          </p:nvPr>
        </p:nvGrpSpPr>
        <p:grpSpPr>
          <a:xfrm>
            <a:off x="292800" y="304200"/>
            <a:ext cx="11606400" cy="6249600"/>
            <a:chOff x="292800" y="304200"/>
            <a:chExt cx="11606400" cy="6249600"/>
          </a:xfrm>
        </p:grpSpPr>
        <p:sp>
          <p:nvSpPr>
            <p:cNvPr id="34" name="矩形 33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 userDrawn="1"/>
          </p:nvGrpSpPr>
          <p:grpSpPr>
            <a:xfrm>
              <a:off x="11407368" y="450850"/>
              <a:ext cx="379005" cy="311513"/>
              <a:chOff x="383382" y="4958557"/>
              <a:chExt cx="521493" cy="428627"/>
            </a:xfrm>
          </p:grpSpPr>
          <p:cxnSp>
            <p:nvCxnSpPr>
              <p:cNvPr id="37" name="直接连接符 36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 userDrawn="1">
                <p:custDataLst>
                  <p:tags r:id="rId5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 userDrawn="1">
                <p:custDataLst>
                  <p:tags r:id="rId6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任意多边形: 形状 35"/>
            <p:cNvSpPr/>
            <p:nvPr userDrawn="1">
              <p:custDataLst>
                <p:tags r:id="rId7"/>
              </p:custDataLst>
            </p:nvPr>
          </p:nvSpPr>
          <p:spPr>
            <a:xfrm rot="10800000">
              <a:off x="398278" y="58498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>
            <p:custDataLst>
              <p:tags r:id="rId2"/>
            </p:custDataLst>
          </p:nvPr>
        </p:nvGrpSpPr>
        <p:grpSpPr>
          <a:xfrm>
            <a:off x="292800" y="304200"/>
            <a:ext cx="11606400" cy="6249600"/>
            <a:chOff x="292800" y="304200"/>
            <a:chExt cx="11606400" cy="6249600"/>
          </a:xfrm>
        </p:grpSpPr>
        <p:sp>
          <p:nvSpPr>
            <p:cNvPr id="21" name="矩形 20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 userDrawn="1"/>
          </p:nvGrpSpPr>
          <p:grpSpPr>
            <a:xfrm>
              <a:off x="11407368" y="450850"/>
              <a:ext cx="379005" cy="311513"/>
              <a:chOff x="383382" y="4958557"/>
              <a:chExt cx="521493" cy="428627"/>
            </a:xfrm>
          </p:grpSpPr>
          <p:cxnSp>
            <p:nvCxnSpPr>
              <p:cNvPr id="24" name="直接连接符 23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 userDrawn="1">
                <p:custDataLst>
                  <p:tags r:id="rId5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 userDrawn="1">
                <p:custDataLst>
                  <p:tags r:id="rId6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任意多边形: 形状 22"/>
            <p:cNvSpPr/>
            <p:nvPr userDrawn="1">
              <p:custDataLst>
                <p:tags r:id="rId7"/>
              </p:custDataLst>
            </p:nvPr>
          </p:nvSpPr>
          <p:spPr>
            <a:xfrm rot="10800000">
              <a:off x="398278" y="58498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直接连接符 35"/>
          <p:cNvCxnSpPr/>
          <p:nvPr userDrawn="1">
            <p:custDataLst>
              <p:tags r:id="rId2"/>
            </p:custDataLst>
          </p:nvPr>
        </p:nvCxnSpPr>
        <p:spPr>
          <a:xfrm>
            <a:off x="5538533" y="4074977"/>
            <a:ext cx="1114934" cy="0"/>
          </a:xfrm>
          <a:prstGeom prst="line">
            <a:avLst/>
          </a:prstGeom>
          <a:ln w="63500"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7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>
            <p:custDataLst>
              <p:tags r:id="rId3"/>
            </p:custDataLst>
          </p:nvPr>
        </p:nvGrpSpPr>
        <p:grpSpPr>
          <a:xfrm>
            <a:off x="383382" y="0"/>
            <a:ext cx="10860880" cy="6868160"/>
            <a:chOff x="383382" y="0"/>
            <a:chExt cx="10860880" cy="6868160"/>
          </a:xfrm>
        </p:grpSpPr>
        <p:grpSp>
          <p:nvGrpSpPr>
            <p:cNvPr id="11" name="组合 10"/>
            <p:cNvGrpSpPr/>
            <p:nvPr userDrawn="1"/>
          </p:nvGrpSpPr>
          <p:grpSpPr>
            <a:xfrm>
              <a:off x="1074934" y="0"/>
              <a:ext cx="10169328" cy="6868160"/>
              <a:chOff x="1074934" y="0"/>
              <a:chExt cx="10169328" cy="6868160"/>
            </a:xfrm>
          </p:grpSpPr>
          <p:sp>
            <p:nvSpPr>
              <p:cNvPr id="32" name="任意多边形: 形状 31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6471729" y="0"/>
                <a:ext cx="4498061" cy="2192408"/>
              </a:xfrm>
              <a:custGeom>
                <a:avLst/>
                <a:gdLst>
                  <a:gd name="connsiteX0" fmla="*/ 0 w 4498061"/>
                  <a:gd name="connsiteY0" fmla="*/ 0 h 2192408"/>
                  <a:gd name="connsiteX1" fmla="*/ 4498061 w 4498061"/>
                  <a:gd name="connsiteY1" fmla="*/ 0 h 2192408"/>
                  <a:gd name="connsiteX2" fmla="*/ 4489445 w 4498061"/>
                  <a:gd name="connsiteY2" fmla="*/ 170624 h 2192408"/>
                  <a:gd name="connsiteX3" fmla="*/ 2249030 w 4498061"/>
                  <a:gd name="connsiteY3" fmla="*/ 2192408 h 2192408"/>
                  <a:gd name="connsiteX4" fmla="*/ 8615 w 4498061"/>
                  <a:gd name="connsiteY4" fmla="*/ 170624 h 2192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98061" h="2192408">
                    <a:moveTo>
                      <a:pt x="0" y="0"/>
                    </a:moveTo>
                    <a:lnTo>
                      <a:pt x="4498061" y="0"/>
                    </a:lnTo>
                    <a:lnTo>
                      <a:pt x="4489445" y="170624"/>
                    </a:lnTo>
                    <a:cubicBezTo>
                      <a:pt x="4374118" y="1306230"/>
                      <a:pt x="3415063" y="2192408"/>
                      <a:pt x="2249030" y="2192408"/>
                    </a:cubicBezTo>
                    <a:cubicBezTo>
                      <a:pt x="1082998" y="2192408"/>
                      <a:pt x="123943" y="1306230"/>
                      <a:pt x="8615" y="170624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: 形状 32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1465625" y="5164237"/>
                <a:ext cx="3559491" cy="1693763"/>
              </a:xfrm>
              <a:custGeom>
                <a:avLst/>
                <a:gdLst>
                  <a:gd name="connsiteX0" fmla="*/ 1779745 w 3559491"/>
                  <a:gd name="connsiteY0" fmla="*/ 0 h 1693763"/>
                  <a:gd name="connsiteX1" fmla="*/ 3554851 w 3559491"/>
                  <a:gd name="connsiteY1" fmla="*/ 1601882 h 1693763"/>
                  <a:gd name="connsiteX2" fmla="*/ 3559491 w 3559491"/>
                  <a:gd name="connsiteY2" fmla="*/ 1693763 h 1693763"/>
                  <a:gd name="connsiteX3" fmla="*/ 0 w 3559491"/>
                  <a:gd name="connsiteY3" fmla="*/ 1693763 h 1693763"/>
                  <a:gd name="connsiteX4" fmla="*/ 4639 w 3559491"/>
                  <a:gd name="connsiteY4" fmla="*/ 1601882 h 1693763"/>
                  <a:gd name="connsiteX5" fmla="*/ 1779745 w 3559491"/>
                  <a:gd name="connsiteY5" fmla="*/ 0 h 169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59491" h="1693763">
                    <a:moveTo>
                      <a:pt x="1779745" y="0"/>
                    </a:moveTo>
                    <a:cubicBezTo>
                      <a:pt x="2703606" y="0"/>
                      <a:pt x="3463476" y="702129"/>
                      <a:pt x="3554851" y="1601882"/>
                    </a:cubicBezTo>
                    <a:lnTo>
                      <a:pt x="3559491" y="1693763"/>
                    </a:lnTo>
                    <a:lnTo>
                      <a:pt x="0" y="1693763"/>
                    </a:lnTo>
                    <a:lnTo>
                      <a:pt x="4639" y="1601882"/>
                    </a:lnTo>
                    <a:cubicBezTo>
                      <a:pt x="96014" y="702129"/>
                      <a:pt x="855884" y="0"/>
                      <a:pt x="1779745" y="0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矩形 33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1074934" y="0"/>
                <a:ext cx="2379466" cy="1660525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8075999" y="5283200"/>
                <a:ext cx="3168263" cy="1584960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 userDrawn="1"/>
          </p:nvGrpSpPr>
          <p:grpSpPr>
            <a:xfrm>
              <a:off x="383382" y="4958557"/>
              <a:ext cx="521493" cy="428627"/>
              <a:chOff x="383382" y="4958557"/>
              <a:chExt cx="521493" cy="428627"/>
            </a:xfrm>
          </p:grpSpPr>
          <p:cxnSp>
            <p:nvCxnSpPr>
              <p:cNvPr id="29" name="直接连接符 28"/>
              <p:cNvCxnSpPr/>
              <p:nvPr userDrawn="1">
                <p:custDataLst>
                  <p:tags r:id="rId8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 userDrawn="1">
                <p:custDataLst>
                  <p:tags r:id="rId9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 userDrawn="1"/>
          </p:nvGrpSpPr>
          <p:grpSpPr>
            <a:xfrm rot="5400000">
              <a:off x="7319943" y="6431755"/>
              <a:ext cx="423862" cy="428627"/>
              <a:chOff x="383382" y="4958557"/>
              <a:chExt cx="521493" cy="428627"/>
            </a:xfrm>
          </p:grpSpPr>
          <p:cxnSp>
            <p:nvCxnSpPr>
              <p:cNvPr id="26" name="直接连接符 25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 userDrawn="1">
                <p:custDataLst>
                  <p:tags r:id="rId12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 userDrawn="1">
                <p:custDataLst>
                  <p:tags r:id="rId13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/>
            <p:cNvGrpSpPr/>
            <p:nvPr userDrawn="1"/>
          </p:nvGrpSpPr>
          <p:grpSpPr>
            <a:xfrm rot="5400000">
              <a:off x="5744084" y="14288"/>
              <a:ext cx="457202" cy="428627"/>
              <a:chOff x="383382" y="4958557"/>
              <a:chExt cx="521493" cy="428627"/>
            </a:xfrm>
          </p:grpSpPr>
          <p:cxnSp>
            <p:nvCxnSpPr>
              <p:cNvPr id="23" name="直接连接符 22"/>
              <p:cNvCxnSpPr/>
              <p:nvPr userDrawn="1">
                <p:custDataLst>
                  <p:tags r:id="rId14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 userDrawn="1">
                <p:custDataLst>
                  <p:tags r:id="rId15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 userDrawn="1">
                <p:custDataLst>
                  <p:tags r:id="rId16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 userDrawn="1"/>
          </p:nvGrpSpPr>
          <p:grpSpPr>
            <a:xfrm>
              <a:off x="1844952" y="1028704"/>
              <a:ext cx="8494436" cy="1579353"/>
              <a:chOff x="1844952" y="1028704"/>
              <a:chExt cx="8494436" cy="1579353"/>
            </a:xfrm>
          </p:grpSpPr>
          <p:cxnSp>
            <p:nvCxnSpPr>
              <p:cNvPr id="20" name="直接连接符 19"/>
              <p:cNvCxnSpPr/>
              <p:nvPr userDrawn="1">
                <p:custDataLst>
                  <p:tags r:id="rId17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 userDrawn="1">
                <p:custDataLst>
                  <p:tags r:id="rId18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 userDrawn="1">
                <p:custDataLst>
                  <p:tags r:id="rId19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 userDrawn="1"/>
          </p:nvGrpSpPr>
          <p:grpSpPr>
            <a:xfrm flipV="1">
              <a:off x="1844952" y="4074976"/>
              <a:ext cx="8494436" cy="1975897"/>
              <a:chOff x="1844952" y="1028704"/>
              <a:chExt cx="8494436" cy="1579353"/>
            </a:xfrm>
          </p:grpSpPr>
          <p:cxnSp>
            <p:nvCxnSpPr>
              <p:cNvPr id="17" name="直接连接符 16"/>
              <p:cNvCxnSpPr/>
              <p:nvPr userDrawn="1">
                <p:custDataLst>
                  <p:tags r:id="rId20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 userDrawn="1">
                <p:custDataLst>
                  <p:tags r:id="rId21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 userDrawn="1">
                <p:custDataLst>
                  <p:tags r:id="rId22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6"/>
            </p:custDataLst>
          </p:nvPr>
        </p:nvSpPr>
        <p:spPr>
          <a:xfrm>
            <a:off x="2815573" y="2943093"/>
            <a:ext cx="6560820" cy="1014730"/>
          </a:xfrm>
        </p:spPr>
        <p:txBody>
          <a:bodyPr vert="horz" lIns="90170" tIns="46990" rIns="90170" bIns="4699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/>
            <p:custDataLst>
              <p:tags r:id="rId27"/>
            </p:custDataLst>
          </p:nvPr>
        </p:nvSpPr>
        <p:spPr>
          <a:xfrm>
            <a:off x="2815573" y="4232960"/>
            <a:ext cx="6560820" cy="803497"/>
          </a:xfrm>
        </p:spPr>
        <p:txBody>
          <a:bodyPr lIns="90170" tIns="46990" rIns="90170" bIns="46990"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5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6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735" y="304165"/>
            <a:ext cx="11606530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 userDrawn="1">
            <p:custDataLst>
              <p:tags r:id="rId3"/>
            </p:custDataLst>
          </p:nvPr>
        </p:nvGrpSpPr>
        <p:grpSpPr>
          <a:xfrm rot="0">
            <a:off x="11407140" y="450850"/>
            <a:ext cx="379095" cy="311785"/>
            <a:chOff x="383382" y="4958557"/>
            <a:chExt cx="521493" cy="428627"/>
          </a:xfrm>
        </p:grpSpPr>
        <p:cxnSp>
          <p:nvCxnSpPr>
            <p:cNvPr id="24" name="直接连接符 23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 userDrawn="1">
              <p:custDataLst>
                <p:tags r:id="rId5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 userDrawn="1">
              <p:custDataLst>
                <p:tags r:id="rId6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任意多边形: 形状 22"/>
          <p:cNvSpPr/>
          <p:nvPr userDrawn="1">
            <p:custDataLst>
              <p:tags r:id="rId7"/>
            </p:custDataLst>
          </p:nvPr>
        </p:nvSpPr>
        <p:spPr>
          <a:xfrm rot="10800000">
            <a:off x="398145" y="5849620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9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grpSp>
        <p:nvGrpSpPr>
          <p:cNvPr id="24" name="组合 23"/>
          <p:cNvGrpSpPr/>
          <p:nvPr userDrawn="1">
            <p:custDataLst>
              <p:tags r:id="rId3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26" name="直接连接符 25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 userDrawn="1">
              <p:custDataLst>
                <p:tags r:id="rId5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 userDrawn="1">
              <p:custDataLst>
                <p:tags r:id="rId6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任意多边形: 形状 24"/>
          <p:cNvSpPr/>
          <p:nvPr userDrawn="1">
            <p:custDataLst>
              <p:tags r:id="rId7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12"/>
            </p:custDataLst>
          </p:nvPr>
        </p:nvSpPr>
        <p:spPr>
          <a:xfrm>
            <a:off x="586800" y="1764000"/>
            <a:ext cx="3956400" cy="4093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  <p:custDataLst>
              <p:tags r:id="rId13"/>
            </p:custDataLst>
          </p:nvPr>
        </p:nvSpPr>
        <p:spPr>
          <a:xfrm>
            <a:off x="5101200" y="769938"/>
            <a:ext cx="6480000" cy="5087937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3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4" name="直接连接符 13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5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6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任意多边形: 形状 12"/>
          <p:cNvSpPr/>
          <p:nvPr userDrawn="1">
            <p:custDataLst>
              <p:tags r:id="rId7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612000" y="1659600"/>
            <a:ext cx="10975975" cy="828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30" name="组合 29"/>
          <p:cNvGrpSpPr/>
          <p:nvPr userDrawn="1">
            <p:custDataLst>
              <p:tags r:id="rId3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32" name="直接连接符 31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 userDrawn="1">
              <p:custDataLst>
                <p:tags r:id="rId5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 userDrawn="1">
              <p:custDataLst>
                <p:tags r:id="rId6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任意多边形: 形状 30"/>
          <p:cNvSpPr/>
          <p:nvPr userDrawn="1">
            <p:custDataLst>
              <p:tags r:id="rId7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8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12"/>
            </p:custDataLst>
          </p:nvPr>
        </p:nvSpPr>
        <p:spPr>
          <a:xfrm>
            <a:off x="604837" y="1681200"/>
            <a:ext cx="10990800" cy="3211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  <p:custDataLst>
              <p:tags r:id="rId13"/>
            </p:custDataLst>
          </p:nvPr>
        </p:nvSpPr>
        <p:spPr>
          <a:xfrm>
            <a:off x="594000" y="5180400"/>
            <a:ext cx="11001600" cy="10116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3" name="组合 22"/>
          <p:cNvGrpSpPr/>
          <p:nvPr userDrawn="1">
            <p:custDataLst>
              <p:tags r:id="rId1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25" name="直接连接符 24"/>
            <p:cNvCxnSpPr/>
            <p:nvPr userDrawn="1">
              <p:custDataLst>
                <p:tags r:id="rId1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 userDrawn="1">
              <p:custDataLst>
                <p:tags r:id="rId1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 userDrawn="1">
              <p:custDataLst>
                <p:tags r:id="rId1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任意多边形: 形状 23"/>
          <p:cNvSpPr/>
          <p:nvPr userDrawn="1">
            <p:custDataLst>
              <p:tags r:id="rId1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: 形状 62"/>
          <p:cNvSpPr/>
          <p:nvPr userDrawn="1">
            <p:custDataLst>
              <p:tags r:id="rId2"/>
            </p:custDataLst>
          </p:nvPr>
        </p:nvSpPr>
        <p:spPr>
          <a:xfrm>
            <a:off x="6471920" y="0"/>
            <a:ext cx="4498340" cy="219265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: 形状 63"/>
          <p:cNvSpPr/>
          <p:nvPr userDrawn="1">
            <p:custDataLst>
              <p:tags r:id="rId3"/>
            </p:custDataLst>
          </p:nvPr>
        </p:nvSpPr>
        <p:spPr>
          <a:xfrm>
            <a:off x="1465580" y="5164455"/>
            <a:ext cx="3559175" cy="1693545"/>
          </a:xfrm>
          <a:custGeom>
            <a:avLst/>
            <a:gdLst>
              <a:gd name="connsiteX0" fmla="*/ 1779745 w 3559491"/>
              <a:gd name="connsiteY0" fmla="*/ 0 h 1693763"/>
              <a:gd name="connsiteX1" fmla="*/ 3554851 w 3559491"/>
              <a:gd name="connsiteY1" fmla="*/ 1601882 h 1693763"/>
              <a:gd name="connsiteX2" fmla="*/ 3559491 w 3559491"/>
              <a:gd name="connsiteY2" fmla="*/ 1693763 h 1693763"/>
              <a:gd name="connsiteX3" fmla="*/ 0 w 3559491"/>
              <a:gd name="connsiteY3" fmla="*/ 1693763 h 1693763"/>
              <a:gd name="connsiteX4" fmla="*/ 4639 w 3559491"/>
              <a:gd name="connsiteY4" fmla="*/ 1601882 h 1693763"/>
              <a:gd name="connsiteX5" fmla="*/ 1779745 w 3559491"/>
              <a:gd name="connsiteY5" fmla="*/ 0 h 169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9491" h="1693763">
                <a:moveTo>
                  <a:pt x="1779745" y="0"/>
                </a:moveTo>
                <a:cubicBezTo>
                  <a:pt x="2703606" y="0"/>
                  <a:pt x="3463476" y="702129"/>
                  <a:pt x="3554851" y="1601882"/>
                </a:cubicBezTo>
                <a:lnTo>
                  <a:pt x="3559491" y="1693763"/>
                </a:lnTo>
                <a:lnTo>
                  <a:pt x="0" y="1693763"/>
                </a:lnTo>
                <a:lnTo>
                  <a:pt x="4639" y="1601882"/>
                </a:lnTo>
                <a:cubicBezTo>
                  <a:pt x="96014" y="702129"/>
                  <a:pt x="855884" y="0"/>
                  <a:pt x="1779745" y="0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5" Type="http://schemas.openxmlformats.org/officeDocument/2006/relationships/theme" Target="../theme/theme2.xml"/><Relationship Id="rId24" Type="http://schemas.openxmlformats.org/officeDocument/2006/relationships/tags" Target="../tags/tag257.xml"/><Relationship Id="rId23" Type="http://schemas.openxmlformats.org/officeDocument/2006/relationships/tags" Target="../tags/tag256.xml"/><Relationship Id="rId22" Type="http://schemas.openxmlformats.org/officeDocument/2006/relationships/tags" Target="../tags/tag255.xml"/><Relationship Id="rId21" Type="http://schemas.openxmlformats.org/officeDocument/2006/relationships/tags" Target="../tags/tag254.xml"/><Relationship Id="rId20" Type="http://schemas.openxmlformats.org/officeDocument/2006/relationships/tags" Target="../tags/tag253.xml"/><Relationship Id="rId2" Type="http://schemas.openxmlformats.org/officeDocument/2006/relationships/slideLayout" Target="../slideLayouts/slideLayout12.xml"/><Relationship Id="rId19" Type="http://schemas.openxmlformats.org/officeDocument/2006/relationships/tags" Target="../tags/tag252.xml"/><Relationship Id="rId18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400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" Type="http://schemas.openxmlformats.org/officeDocument/2006/relationships/tags" Target="../tags/tag25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4.xml"/><Relationship Id="rId8" Type="http://schemas.openxmlformats.org/officeDocument/2006/relationships/tags" Target="../tags/tag353.xml"/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346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357.xml"/><Relationship Id="rId2" Type="http://schemas.openxmlformats.org/officeDocument/2006/relationships/tags" Target="../tags/tag356.xml"/><Relationship Id="rId1" Type="http://schemas.openxmlformats.org/officeDocument/2006/relationships/tags" Target="../tags/tag35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6.xml"/><Relationship Id="rId8" Type="http://schemas.openxmlformats.org/officeDocument/2006/relationships/tags" Target="../tags/tag365.xml"/><Relationship Id="rId7" Type="http://schemas.openxmlformats.org/officeDocument/2006/relationships/tags" Target="../tags/tag364.xml"/><Relationship Id="rId6" Type="http://schemas.openxmlformats.org/officeDocument/2006/relationships/tags" Target="../tags/tag363.xml"/><Relationship Id="rId5" Type="http://schemas.openxmlformats.org/officeDocument/2006/relationships/tags" Target="../tags/tag362.xml"/><Relationship Id="rId4" Type="http://schemas.openxmlformats.org/officeDocument/2006/relationships/tags" Target="../tags/tag361.xml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358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369.xml"/><Relationship Id="rId2" Type="http://schemas.openxmlformats.org/officeDocument/2006/relationships/tags" Target="../tags/tag368.xml"/><Relationship Id="rId1" Type="http://schemas.openxmlformats.org/officeDocument/2006/relationships/tags" Target="../tags/tag36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8.xml"/><Relationship Id="rId8" Type="http://schemas.openxmlformats.org/officeDocument/2006/relationships/tags" Target="../tags/tag377.xml"/><Relationship Id="rId7" Type="http://schemas.openxmlformats.org/officeDocument/2006/relationships/tags" Target="../tags/tag376.x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tags" Target="../tags/tag371.xml"/><Relationship Id="rId15" Type="http://schemas.openxmlformats.org/officeDocument/2006/relationships/slideLayout" Target="../slideLayouts/slideLayout17.xml"/><Relationship Id="rId14" Type="http://schemas.openxmlformats.org/officeDocument/2006/relationships/tags" Target="../tags/tag383.xml"/><Relationship Id="rId13" Type="http://schemas.openxmlformats.org/officeDocument/2006/relationships/tags" Target="../tags/tag382.xml"/><Relationship Id="rId12" Type="http://schemas.openxmlformats.org/officeDocument/2006/relationships/tags" Target="../tags/tag381.xml"/><Relationship Id="rId11" Type="http://schemas.openxmlformats.org/officeDocument/2006/relationships/tags" Target="../tags/tag380.xml"/><Relationship Id="rId10" Type="http://schemas.openxmlformats.org/officeDocument/2006/relationships/tags" Target="../tags/tag379.xml"/><Relationship Id="rId1" Type="http://schemas.openxmlformats.org/officeDocument/2006/relationships/tags" Target="../tags/tag370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2.xml"/><Relationship Id="rId8" Type="http://schemas.openxmlformats.org/officeDocument/2006/relationships/tags" Target="../tags/tag391.xml"/><Relationship Id="rId7" Type="http://schemas.openxmlformats.org/officeDocument/2006/relationships/tags" Target="../tags/tag390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tags" Target="../tags/tag387.xml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384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395.xml"/><Relationship Id="rId2" Type="http://schemas.openxmlformats.org/officeDocument/2006/relationships/tags" Target="../tags/tag394.xml"/><Relationship Id="rId1" Type="http://schemas.openxmlformats.org/officeDocument/2006/relationships/tags" Target="../tags/tag39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5" Type="http://schemas.openxmlformats.org/officeDocument/2006/relationships/slideLayout" Target="../slideLayouts/slideLayout17.xml"/><Relationship Id="rId14" Type="http://schemas.openxmlformats.org/officeDocument/2006/relationships/tags" Target="../tags/tag409.xml"/><Relationship Id="rId13" Type="http://schemas.openxmlformats.org/officeDocument/2006/relationships/tags" Target="../tags/tag408.xml"/><Relationship Id="rId12" Type="http://schemas.openxmlformats.org/officeDocument/2006/relationships/tags" Target="../tags/tag407.xml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412.xml"/><Relationship Id="rId2" Type="http://schemas.openxmlformats.org/officeDocument/2006/relationships/tags" Target="../tags/tag411.xml"/><Relationship Id="rId1" Type="http://schemas.openxmlformats.org/officeDocument/2006/relationships/tags" Target="../tags/tag410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21.xml"/><Relationship Id="rId8" Type="http://schemas.openxmlformats.org/officeDocument/2006/relationships/tags" Target="../tags/tag420.xml"/><Relationship Id="rId7" Type="http://schemas.openxmlformats.org/officeDocument/2006/relationships/tags" Target="../tags/tag419.xml"/><Relationship Id="rId6" Type="http://schemas.openxmlformats.org/officeDocument/2006/relationships/tags" Target="../tags/tag418.xml"/><Relationship Id="rId5" Type="http://schemas.openxmlformats.org/officeDocument/2006/relationships/tags" Target="../tags/tag417.xml"/><Relationship Id="rId4" Type="http://schemas.openxmlformats.org/officeDocument/2006/relationships/tags" Target="../tags/tag416.xml"/><Relationship Id="rId3" Type="http://schemas.openxmlformats.org/officeDocument/2006/relationships/tags" Target="../tags/tag415.xml"/><Relationship Id="rId2" Type="http://schemas.openxmlformats.org/officeDocument/2006/relationships/tags" Target="../tags/tag414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41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264.xml"/><Relationship Id="rId2" Type="http://schemas.openxmlformats.org/officeDocument/2006/relationships/tags" Target="../tags/tag263.xml"/><Relationship Id="rId1" Type="http://schemas.openxmlformats.org/officeDocument/2006/relationships/tags" Target="../tags/tag262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424.xml"/><Relationship Id="rId2" Type="http://schemas.openxmlformats.org/officeDocument/2006/relationships/tags" Target="../tags/tag423.xml"/><Relationship Id="rId1" Type="http://schemas.openxmlformats.org/officeDocument/2006/relationships/tags" Target="../tags/tag422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33.xml"/><Relationship Id="rId8" Type="http://schemas.openxmlformats.org/officeDocument/2006/relationships/tags" Target="../tags/tag432.xml"/><Relationship Id="rId7" Type="http://schemas.openxmlformats.org/officeDocument/2006/relationships/tags" Target="../tags/tag431.xml"/><Relationship Id="rId6" Type="http://schemas.openxmlformats.org/officeDocument/2006/relationships/tags" Target="../tags/tag430.xml"/><Relationship Id="rId5" Type="http://schemas.openxmlformats.org/officeDocument/2006/relationships/tags" Target="../tags/tag429.xml"/><Relationship Id="rId4" Type="http://schemas.openxmlformats.org/officeDocument/2006/relationships/tags" Target="../tags/tag428.xml"/><Relationship Id="rId3" Type="http://schemas.openxmlformats.org/officeDocument/2006/relationships/tags" Target="../tags/tag427.xml"/><Relationship Id="rId2" Type="http://schemas.openxmlformats.org/officeDocument/2006/relationships/tags" Target="../tags/tag426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425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42.xml"/><Relationship Id="rId8" Type="http://schemas.openxmlformats.org/officeDocument/2006/relationships/tags" Target="../tags/tag441.xml"/><Relationship Id="rId7" Type="http://schemas.openxmlformats.org/officeDocument/2006/relationships/tags" Target="../tags/tag440.xml"/><Relationship Id="rId6" Type="http://schemas.openxmlformats.org/officeDocument/2006/relationships/tags" Target="../tags/tag439.xml"/><Relationship Id="rId5" Type="http://schemas.openxmlformats.org/officeDocument/2006/relationships/tags" Target="../tags/tag438.xml"/><Relationship Id="rId4" Type="http://schemas.openxmlformats.org/officeDocument/2006/relationships/tags" Target="../tags/tag437.xml"/><Relationship Id="rId3" Type="http://schemas.openxmlformats.org/officeDocument/2006/relationships/tags" Target="../tags/tag436.xml"/><Relationship Id="rId2" Type="http://schemas.openxmlformats.org/officeDocument/2006/relationships/tags" Target="../tags/tag435.xml"/><Relationship Id="rId15" Type="http://schemas.openxmlformats.org/officeDocument/2006/relationships/slideLayout" Target="../slideLayouts/slideLayout17.xml"/><Relationship Id="rId14" Type="http://schemas.openxmlformats.org/officeDocument/2006/relationships/tags" Target="../tags/tag447.xml"/><Relationship Id="rId13" Type="http://schemas.openxmlformats.org/officeDocument/2006/relationships/tags" Target="../tags/tag446.xml"/><Relationship Id="rId12" Type="http://schemas.openxmlformats.org/officeDocument/2006/relationships/tags" Target="../tags/tag445.xml"/><Relationship Id="rId11" Type="http://schemas.openxmlformats.org/officeDocument/2006/relationships/tags" Target="../tags/tag444.xml"/><Relationship Id="rId10" Type="http://schemas.openxmlformats.org/officeDocument/2006/relationships/tags" Target="../tags/tag443.xml"/><Relationship Id="rId1" Type="http://schemas.openxmlformats.org/officeDocument/2006/relationships/tags" Target="../tags/tag434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56.xml"/><Relationship Id="rId8" Type="http://schemas.openxmlformats.org/officeDocument/2006/relationships/tags" Target="../tags/tag455.xml"/><Relationship Id="rId7" Type="http://schemas.openxmlformats.org/officeDocument/2006/relationships/tags" Target="../tags/tag454.xml"/><Relationship Id="rId6" Type="http://schemas.openxmlformats.org/officeDocument/2006/relationships/tags" Target="../tags/tag453.xml"/><Relationship Id="rId5" Type="http://schemas.openxmlformats.org/officeDocument/2006/relationships/tags" Target="../tags/tag452.xml"/><Relationship Id="rId4" Type="http://schemas.openxmlformats.org/officeDocument/2006/relationships/tags" Target="../tags/tag451.xml"/><Relationship Id="rId3" Type="http://schemas.openxmlformats.org/officeDocument/2006/relationships/tags" Target="../tags/tag450.xml"/><Relationship Id="rId2" Type="http://schemas.openxmlformats.org/officeDocument/2006/relationships/tags" Target="../tags/tag449.xml"/><Relationship Id="rId15" Type="http://schemas.openxmlformats.org/officeDocument/2006/relationships/slideLayout" Target="../slideLayouts/slideLayout17.xml"/><Relationship Id="rId14" Type="http://schemas.openxmlformats.org/officeDocument/2006/relationships/tags" Target="../tags/tag461.xml"/><Relationship Id="rId13" Type="http://schemas.openxmlformats.org/officeDocument/2006/relationships/tags" Target="../tags/tag460.xml"/><Relationship Id="rId12" Type="http://schemas.openxmlformats.org/officeDocument/2006/relationships/tags" Target="../tags/tag459.xml"/><Relationship Id="rId11" Type="http://schemas.openxmlformats.org/officeDocument/2006/relationships/tags" Target="../tags/tag458.xml"/><Relationship Id="rId10" Type="http://schemas.openxmlformats.org/officeDocument/2006/relationships/tags" Target="../tags/tag457.xml"/><Relationship Id="rId1" Type="http://schemas.openxmlformats.org/officeDocument/2006/relationships/tags" Target="../tags/tag448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70.xml"/><Relationship Id="rId8" Type="http://schemas.openxmlformats.org/officeDocument/2006/relationships/tags" Target="../tags/tag469.xml"/><Relationship Id="rId7" Type="http://schemas.openxmlformats.org/officeDocument/2006/relationships/tags" Target="../tags/tag468.xml"/><Relationship Id="rId6" Type="http://schemas.openxmlformats.org/officeDocument/2006/relationships/tags" Target="../tags/tag467.xml"/><Relationship Id="rId5" Type="http://schemas.openxmlformats.org/officeDocument/2006/relationships/tags" Target="../tags/tag466.xml"/><Relationship Id="rId4" Type="http://schemas.openxmlformats.org/officeDocument/2006/relationships/tags" Target="../tags/tag465.xml"/><Relationship Id="rId3" Type="http://schemas.openxmlformats.org/officeDocument/2006/relationships/tags" Target="../tags/tag464.xml"/><Relationship Id="rId2" Type="http://schemas.openxmlformats.org/officeDocument/2006/relationships/tags" Target="../tags/tag463.xml"/><Relationship Id="rId15" Type="http://schemas.openxmlformats.org/officeDocument/2006/relationships/slideLayout" Target="../slideLayouts/slideLayout17.xml"/><Relationship Id="rId14" Type="http://schemas.openxmlformats.org/officeDocument/2006/relationships/tags" Target="../tags/tag475.xml"/><Relationship Id="rId13" Type="http://schemas.openxmlformats.org/officeDocument/2006/relationships/tags" Target="../tags/tag474.xml"/><Relationship Id="rId12" Type="http://schemas.openxmlformats.org/officeDocument/2006/relationships/tags" Target="../tags/tag473.xml"/><Relationship Id="rId11" Type="http://schemas.openxmlformats.org/officeDocument/2006/relationships/tags" Target="../tags/tag472.xml"/><Relationship Id="rId10" Type="http://schemas.openxmlformats.org/officeDocument/2006/relationships/tags" Target="../tags/tag471.xml"/><Relationship Id="rId1" Type="http://schemas.openxmlformats.org/officeDocument/2006/relationships/tags" Target="../tags/tag462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478.xml"/><Relationship Id="rId2" Type="http://schemas.openxmlformats.org/officeDocument/2006/relationships/tags" Target="../tags/tag477.xml"/><Relationship Id="rId1" Type="http://schemas.openxmlformats.org/officeDocument/2006/relationships/tags" Target="../tags/tag476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487.xml"/><Relationship Id="rId8" Type="http://schemas.openxmlformats.org/officeDocument/2006/relationships/tags" Target="../tags/tag486.xml"/><Relationship Id="rId7" Type="http://schemas.openxmlformats.org/officeDocument/2006/relationships/tags" Target="../tags/tag485.xml"/><Relationship Id="rId6" Type="http://schemas.openxmlformats.org/officeDocument/2006/relationships/tags" Target="../tags/tag484.xml"/><Relationship Id="rId5" Type="http://schemas.openxmlformats.org/officeDocument/2006/relationships/tags" Target="../tags/tag483.xml"/><Relationship Id="rId4" Type="http://schemas.openxmlformats.org/officeDocument/2006/relationships/tags" Target="../tags/tag482.xml"/><Relationship Id="rId3" Type="http://schemas.openxmlformats.org/officeDocument/2006/relationships/tags" Target="../tags/tag481.xml"/><Relationship Id="rId2" Type="http://schemas.openxmlformats.org/officeDocument/2006/relationships/tags" Target="../tags/tag480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479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496.xml"/><Relationship Id="rId8" Type="http://schemas.openxmlformats.org/officeDocument/2006/relationships/tags" Target="../tags/tag495.xml"/><Relationship Id="rId7" Type="http://schemas.openxmlformats.org/officeDocument/2006/relationships/tags" Target="../tags/tag494.xml"/><Relationship Id="rId6" Type="http://schemas.openxmlformats.org/officeDocument/2006/relationships/tags" Target="../tags/tag493.xml"/><Relationship Id="rId5" Type="http://schemas.openxmlformats.org/officeDocument/2006/relationships/tags" Target="../tags/tag492.xml"/><Relationship Id="rId4" Type="http://schemas.openxmlformats.org/officeDocument/2006/relationships/tags" Target="../tags/tag491.xml"/><Relationship Id="rId3" Type="http://schemas.openxmlformats.org/officeDocument/2006/relationships/tags" Target="../tags/tag490.xml"/><Relationship Id="rId2" Type="http://schemas.openxmlformats.org/officeDocument/2006/relationships/tags" Target="../tags/tag489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488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505.xml"/><Relationship Id="rId8" Type="http://schemas.openxmlformats.org/officeDocument/2006/relationships/tags" Target="../tags/tag504.xml"/><Relationship Id="rId7" Type="http://schemas.openxmlformats.org/officeDocument/2006/relationships/tags" Target="../tags/tag503.xml"/><Relationship Id="rId6" Type="http://schemas.openxmlformats.org/officeDocument/2006/relationships/tags" Target="../tags/tag502.xml"/><Relationship Id="rId5" Type="http://schemas.openxmlformats.org/officeDocument/2006/relationships/tags" Target="../tags/tag501.xml"/><Relationship Id="rId4" Type="http://schemas.openxmlformats.org/officeDocument/2006/relationships/tags" Target="../tags/tag500.xml"/><Relationship Id="rId3" Type="http://schemas.openxmlformats.org/officeDocument/2006/relationships/tags" Target="../tags/tag499.xml"/><Relationship Id="rId2" Type="http://schemas.openxmlformats.org/officeDocument/2006/relationships/tags" Target="../tags/tag498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497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508.xml"/><Relationship Id="rId2" Type="http://schemas.openxmlformats.org/officeDocument/2006/relationships/tags" Target="../tags/tag507.xml"/><Relationship Id="rId1" Type="http://schemas.openxmlformats.org/officeDocument/2006/relationships/tags" Target="../tags/tag50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5" Type="http://schemas.openxmlformats.org/officeDocument/2006/relationships/slideLayout" Target="../slideLayouts/slideLayout17.xml"/><Relationship Id="rId14" Type="http://schemas.openxmlformats.org/officeDocument/2006/relationships/tags" Target="../tags/tag278.xml"/><Relationship Id="rId13" Type="http://schemas.openxmlformats.org/officeDocument/2006/relationships/tags" Target="../tags/tag277.xml"/><Relationship Id="rId12" Type="http://schemas.openxmlformats.org/officeDocument/2006/relationships/tags" Target="../tags/tag276.xml"/><Relationship Id="rId11" Type="http://schemas.openxmlformats.org/officeDocument/2006/relationships/tags" Target="../tags/tag275.xml"/><Relationship Id="rId10" Type="http://schemas.openxmlformats.org/officeDocument/2006/relationships/tags" Target="../tags/tag274.xml"/><Relationship Id="rId1" Type="http://schemas.openxmlformats.org/officeDocument/2006/relationships/tags" Target="../tags/tag265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517.xml"/><Relationship Id="rId8" Type="http://schemas.openxmlformats.org/officeDocument/2006/relationships/tags" Target="../tags/tag516.xml"/><Relationship Id="rId7" Type="http://schemas.openxmlformats.org/officeDocument/2006/relationships/tags" Target="../tags/tag515.xml"/><Relationship Id="rId6" Type="http://schemas.openxmlformats.org/officeDocument/2006/relationships/tags" Target="../tags/tag514.xml"/><Relationship Id="rId5" Type="http://schemas.openxmlformats.org/officeDocument/2006/relationships/tags" Target="../tags/tag513.xml"/><Relationship Id="rId4" Type="http://schemas.openxmlformats.org/officeDocument/2006/relationships/tags" Target="../tags/tag512.xml"/><Relationship Id="rId3" Type="http://schemas.openxmlformats.org/officeDocument/2006/relationships/tags" Target="../tags/tag511.xml"/><Relationship Id="rId2" Type="http://schemas.openxmlformats.org/officeDocument/2006/relationships/tags" Target="../tags/tag510.xml"/><Relationship Id="rId11" Type="http://schemas.openxmlformats.org/officeDocument/2006/relationships/slideLayout" Target="../slideLayouts/slideLayout17.xml"/><Relationship Id="rId10" Type="http://schemas.openxmlformats.org/officeDocument/2006/relationships/tags" Target="../tags/tag518.xml"/><Relationship Id="rId1" Type="http://schemas.openxmlformats.org/officeDocument/2006/relationships/tags" Target="../tags/tag509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527.xml"/><Relationship Id="rId8" Type="http://schemas.openxmlformats.org/officeDocument/2006/relationships/tags" Target="../tags/tag526.xml"/><Relationship Id="rId7" Type="http://schemas.openxmlformats.org/officeDocument/2006/relationships/tags" Target="../tags/tag525.xml"/><Relationship Id="rId6" Type="http://schemas.openxmlformats.org/officeDocument/2006/relationships/tags" Target="../tags/tag524.xml"/><Relationship Id="rId5" Type="http://schemas.openxmlformats.org/officeDocument/2006/relationships/tags" Target="../tags/tag523.xml"/><Relationship Id="rId4" Type="http://schemas.openxmlformats.org/officeDocument/2006/relationships/tags" Target="../tags/tag522.xml"/><Relationship Id="rId3" Type="http://schemas.openxmlformats.org/officeDocument/2006/relationships/tags" Target="../tags/tag521.xml"/><Relationship Id="rId2" Type="http://schemas.openxmlformats.org/officeDocument/2006/relationships/tags" Target="../tags/tag520.xml"/><Relationship Id="rId11" Type="http://schemas.openxmlformats.org/officeDocument/2006/relationships/slideLayout" Target="../slideLayouts/slideLayout17.xml"/><Relationship Id="rId10" Type="http://schemas.openxmlformats.org/officeDocument/2006/relationships/tags" Target="../tags/tag528.xml"/><Relationship Id="rId1" Type="http://schemas.openxmlformats.org/officeDocument/2006/relationships/tags" Target="../tags/tag519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537.xml"/><Relationship Id="rId8" Type="http://schemas.openxmlformats.org/officeDocument/2006/relationships/tags" Target="../tags/tag536.xml"/><Relationship Id="rId7" Type="http://schemas.openxmlformats.org/officeDocument/2006/relationships/tags" Target="../tags/tag535.xml"/><Relationship Id="rId6" Type="http://schemas.openxmlformats.org/officeDocument/2006/relationships/tags" Target="../tags/tag534.xml"/><Relationship Id="rId5" Type="http://schemas.openxmlformats.org/officeDocument/2006/relationships/tags" Target="../tags/tag533.xml"/><Relationship Id="rId4" Type="http://schemas.openxmlformats.org/officeDocument/2006/relationships/tags" Target="../tags/tag532.xml"/><Relationship Id="rId3" Type="http://schemas.openxmlformats.org/officeDocument/2006/relationships/tags" Target="../tags/tag531.xml"/><Relationship Id="rId2" Type="http://schemas.openxmlformats.org/officeDocument/2006/relationships/tags" Target="../tags/tag530.xml"/><Relationship Id="rId11" Type="http://schemas.openxmlformats.org/officeDocument/2006/relationships/slideLayout" Target="../slideLayouts/slideLayout17.xml"/><Relationship Id="rId10" Type="http://schemas.openxmlformats.org/officeDocument/2006/relationships/tags" Target="../tags/tag538.xml"/><Relationship Id="rId1" Type="http://schemas.openxmlformats.org/officeDocument/2006/relationships/tags" Target="../tags/tag529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547.xml"/><Relationship Id="rId8" Type="http://schemas.openxmlformats.org/officeDocument/2006/relationships/tags" Target="../tags/tag546.xml"/><Relationship Id="rId7" Type="http://schemas.openxmlformats.org/officeDocument/2006/relationships/tags" Target="../tags/tag545.xml"/><Relationship Id="rId6" Type="http://schemas.openxmlformats.org/officeDocument/2006/relationships/tags" Target="../tags/tag544.xml"/><Relationship Id="rId5" Type="http://schemas.openxmlformats.org/officeDocument/2006/relationships/tags" Target="../tags/tag543.xml"/><Relationship Id="rId4" Type="http://schemas.openxmlformats.org/officeDocument/2006/relationships/tags" Target="../tags/tag542.xml"/><Relationship Id="rId3" Type="http://schemas.openxmlformats.org/officeDocument/2006/relationships/tags" Target="../tags/tag541.xml"/><Relationship Id="rId2" Type="http://schemas.openxmlformats.org/officeDocument/2006/relationships/tags" Target="../tags/tag540.xml"/><Relationship Id="rId16" Type="http://schemas.openxmlformats.org/officeDocument/2006/relationships/slideLayout" Target="../slideLayouts/slideLayout17.xml"/><Relationship Id="rId15" Type="http://schemas.openxmlformats.org/officeDocument/2006/relationships/tags" Target="../tags/tag553.xml"/><Relationship Id="rId14" Type="http://schemas.openxmlformats.org/officeDocument/2006/relationships/tags" Target="../tags/tag552.xml"/><Relationship Id="rId13" Type="http://schemas.openxmlformats.org/officeDocument/2006/relationships/tags" Target="../tags/tag551.xml"/><Relationship Id="rId12" Type="http://schemas.openxmlformats.org/officeDocument/2006/relationships/tags" Target="../tags/tag550.xml"/><Relationship Id="rId11" Type="http://schemas.openxmlformats.org/officeDocument/2006/relationships/tags" Target="../tags/tag549.xml"/><Relationship Id="rId10" Type="http://schemas.openxmlformats.org/officeDocument/2006/relationships/tags" Target="../tags/tag548.xml"/><Relationship Id="rId1" Type="http://schemas.openxmlformats.org/officeDocument/2006/relationships/tags" Target="../tags/tag539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562.xml"/><Relationship Id="rId8" Type="http://schemas.openxmlformats.org/officeDocument/2006/relationships/tags" Target="../tags/tag561.xml"/><Relationship Id="rId7" Type="http://schemas.openxmlformats.org/officeDocument/2006/relationships/tags" Target="../tags/tag560.xml"/><Relationship Id="rId6" Type="http://schemas.openxmlformats.org/officeDocument/2006/relationships/tags" Target="../tags/tag559.xml"/><Relationship Id="rId5" Type="http://schemas.openxmlformats.org/officeDocument/2006/relationships/tags" Target="../tags/tag558.xml"/><Relationship Id="rId4" Type="http://schemas.openxmlformats.org/officeDocument/2006/relationships/tags" Target="../tags/tag557.xml"/><Relationship Id="rId3" Type="http://schemas.openxmlformats.org/officeDocument/2006/relationships/tags" Target="../tags/tag556.xml"/><Relationship Id="rId2" Type="http://schemas.openxmlformats.org/officeDocument/2006/relationships/tags" Target="../tags/tag555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554.xml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565.xml"/><Relationship Id="rId2" Type="http://schemas.openxmlformats.org/officeDocument/2006/relationships/tags" Target="../tags/tag564.xml"/><Relationship Id="rId1" Type="http://schemas.openxmlformats.org/officeDocument/2006/relationships/tags" Target="../tags/tag563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tags" Target="../tags/tag574.xml"/><Relationship Id="rId8" Type="http://schemas.openxmlformats.org/officeDocument/2006/relationships/tags" Target="../tags/tag573.xml"/><Relationship Id="rId7" Type="http://schemas.openxmlformats.org/officeDocument/2006/relationships/tags" Target="../tags/tag572.xml"/><Relationship Id="rId6" Type="http://schemas.openxmlformats.org/officeDocument/2006/relationships/tags" Target="../tags/tag571.xml"/><Relationship Id="rId5" Type="http://schemas.openxmlformats.org/officeDocument/2006/relationships/tags" Target="../tags/tag570.xml"/><Relationship Id="rId4" Type="http://schemas.openxmlformats.org/officeDocument/2006/relationships/tags" Target="../tags/tag569.xml"/><Relationship Id="rId3" Type="http://schemas.openxmlformats.org/officeDocument/2006/relationships/tags" Target="../tags/tag568.xml"/><Relationship Id="rId2" Type="http://schemas.openxmlformats.org/officeDocument/2006/relationships/tags" Target="../tags/tag567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566.xml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tags" Target="../tags/tag583.xml"/><Relationship Id="rId8" Type="http://schemas.openxmlformats.org/officeDocument/2006/relationships/tags" Target="../tags/tag582.xml"/><Relationship Id="rId7" Type="http://schemas.openxmlformats.org/officeDocument/2006/relationships/tags" Target="../tags/tag581.xml"/><Relationship Id="rId6" Type="http://schemas.openxmlformats.org/officeDocument/2006/relationships/tags" Target="../tags/tag580.xml"/><Relationship Id="rId5" Type="http://schemas.openxmlformats.org/officeDocument/2006/relationships/tags" Target="../tags/tag579.xml"/><Relationship Id="rId4" Type="http://schemas.openxmlformats.org/officeDocument/2006/relationships/tags" Target="../tags/tag578.xml"/><Relationship Id="rId3" Type="http://schemas.openxmlformats.org/officeDocument/2006/relationships/tags" Target="../tags/tag577.xml"/><Relationship Id="rId2" Type="http://schemas.openxmlformats.org/officeDocument/2006/relationships/tags" Target="../tags/tag576.xml"/><Relationship Id="rId15" Type="http://schemas.openxmlformats.org/officeDocument/2006/relationships/slideLayout" Target="../slideLayouts/slideLayout17.xml"/><Relationship Id="rId14" Type="http://schemas.openxmlformats.org/officeDocument/2006/relationships/tags" Target="../tags/tag588.xml"/><Relationship Id="rId13" Type="http://schemas.openxmlformats.org/officeDocument/2006/relationships/tags" Target="../tags/tag587.xml"/><Relationship Id="rId12" Type="http://schemas.openxmlformats.org/officeDocument/2006/relationships/tags" Target="../tags/tag586.xml"/><Relationship Id="rId11" Type="http://schemas.openxmlformats.org/officeDocument/2006/relationships/tags" Target="../tags/tag585.xml"/><Relationship Id="rId10" Type="http://schemas.openxmlformats.org/officeDocument/2006/relationships/tags" Target="../tags/tag584.xml"/><Relationship Id="rId1" Type="http://schemas.openxmlformats.org/officeDocument/2006/relationships/tags" Target="../tags/tag575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tags" Target="../tags/tag597.xml"/><Relationship Id="rId8" Type="http://schemas.openxmlformats.org/officeDocument/2006/relationships/tags" Target="../tags/tag596.xml"/><Relationship Id="rId7" Type="http://schemas.openxmlformats.org/officeDocument/2006/relationships/tags" Target="../tags/tag595.xml"/><Relationship Id="rId6" Type="http://schemas.openxmlformats.org/officeDocument/2006/relationships/tags" Target="../tags/tag594.xml"/><Relationship Id="rId5" Type="http://schemas.openxmlformats.org/officeDocument/2006/relationships/tags" Target="../tags/tag593.xml"/><Relationship Id="rId4" Type="http://schemas.openxmlformats.org/officeDocument/2006/relationships/tags" Target="../tags/tag592.xml"/><Relationship Id="rId3" Type="http://schemas.openxmlformats.org/officeDocument/2006/relationships/tags" Target="../tags/tag591.xml"/><Relationship Id="rId2" Type="http://schemas.openxmlformats.org/officeDocument/2006/relationships/tags" Target="../tags/tag590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58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5" Type="http://schemas.openxmlformats.org/officeDocument/2006/relationships/slideLayout" Target="../slideLayouts/slideLayout17.xml"/><Relationship Id="rId14" Type="http://schemas.openxmlformats.org/officeDocument/2006/relationships/tags" Target="../tags/tag292.xml"/><Relationship Id="rId13" Type="http://schemas.openxmlformats.org/officeDocument/2006/relationships/tags" Target="../tags/tag291.xml"/><Relationship Id="rId12" Type="http://schemas.openxmlformats.org/officeDocument/2006/relationships/tags" Target="../tags/tag290.xml"/><Relationship Id="rId11" Type="http://schemas.openxmlformats.org/officeDocument/2006/relationships/tags" Target="../tags/tag289.xml"/><Relationship Id="rId10" Type="http://schemas.openxmlformats.org/officeDocument/2006/relationships/tags" Target="../tags/tag288.xml"/><Relationship Id="rId1" Type="http://schemas.openxmlformats.org/officeDocument/2006/relationships/tags" Target="../tags/tag27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" Type="http://schemas.openxmlformats.org/officeDocument/2006/relationships/tags" Target="../tags/tag295.xml"/><Relationship Id="rId2" Type="http://schemas.openxmlformats.org/officeDocument/2006/relationships/tags" Target="../tags/tag294.xml"/><Relationship Id="rId15" Type="http://schemas.openxmlformats.org/officeDocument/2006/relationships/slideLayout" Target="../slideLayouts/slideLayout17.xml"/><Relationship Id="rId14" Type="http://schemas.openxmlformats.org/officeDocument/2006/relationships/tags" Target="../tags/tag306.xml"/><Relationship Id="rId13" Type="http://schemas.openxmlformats.org/officeDocument/2006/relationships/tags" Target="../tags/tag305.xml"/><Relationship Id="rId12" Type="http://schemas.openxmlformats.org/officeDocument/2006/relationships/tags" Target="../tags/tag304.xml"/><Relationship Id="rId11" Type="http://schemas.openxmlformats.org/officeDocument/2006/relationships/tags" Target="../tags/tag303.xml"/><Relationship Id="rId10" Type="http://schemas.openxmlformats.org/officeDocument/2006/relationships/tags" Target="../tags/tag302.xml"/><Relationship Id="rId1" Type="http://schemas.openxmlformats.org/officeDocument/2006/relationships/tags" Target="../tags/tag29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15.xml"/><Relationship Id="rId8" Type="http://schemas.openxmlformats.org/officeDocument/2006/relationships/tags" Target="../tags/tag314.xml"/><Relationship Id="rId7" Type="http://schemas.openxmlformats.org/officeDocument/2006/relationships/tags" Target="../tags/tag313.xml"/><Relationship Id="rId6" Type="http://schemas.openxmlformats.org/officeDocument/2006/relationships/tags" Target="../tags/tag312.xml"/><Relationship Id="rId5" Type="http://schemas.openxmlformats.org/officeDocument/2006/relationships/tags" Target="../tags/tag311.xml"/><Relationship Id="rId4" Type="http://schemas.openxmlformats.org/officeDocument/2006/relationships/tags" Target="../tags/tag310.xml"/><Relationship Id="rId3" Type="http://schemas.openxmlformats.org/officeDocument/2006/relationships/tags" Target="../tags/tag309.xml"/><Relationship Id="rId2" Type="http://schemas.openxmlformats.org/officeDocument/2006/relationships/tags" Target="../tags/tag308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30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24.xml"/><Relationship Id="rId8" Type="http://schemas.openxmlformats.org/officeDocument/2006/relationships/tags" Target="../tags/tag323.xml"/><Relationship Id="rId7" Type="http://schemas.openxmlformats.org/officeDocument/2006/relationships/tags" Target="../tags/tag322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Relationship Id="rId3" Type="http://schemas.openxmlformats.org/officeDocument/2006/relationships/tags" Target="../tags/tag318.xml"/><Relationship Id="rId2" Type="http://schemas.openxmlformats.org/officeDocument/2006/relationships/tags" Target="../tags/tag317.xml"/><Relationship Id="rId15" Type="http://schemas.openxmlformats.org/officeDocument/2006/relationships/slideLayout" Target="../slideLayouts/slideLayout17.xml"/><Relationship Id="rId14" Type="http://schemas.openxmlformats.org/officeDocument/2006/relationships/tags" Target="../tags/tag329.xml"/><Relationship Id="rId13" Type="http://schemas.openxmlformats.org/officeDocument/2006/relationships/tags" Target="../tags/tag328.xml"/><Relationship Id="rId12" Type="http://schemas.openxmlformats.org/officeDocument/2006/relationships/tags" Target="../tags/tag327.xml"/><Relationship Id="rId11" Type="http://schemas.openxmlformats.org/officeDocument/2006/relationships/tags" Target="../tags/tag326.xml"/><Relationship Id="rId10" Type="http://schemas.openxmlformats.org/officeDocument/2006/relationships/tags" Target="../tags/tag325.xml"/><Relationship Id="rId1" Type="http://schemas.openxmlformats.org/officeDocument/2006/relationships/tags" Target="../tags/tag31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tags" Target="../tags/tag335.xml"/><Relationship Id="rId5" Type="http://schemas.openxmlformats.org/officeDocument/2006/relationships/tags" Target="../tags/tag334.xml"/><Relationship Id="rId4" Type="http://schemas.openxmlformats.org/officeDocument/2006/relationships/tags" Target="../tags/tag333.xml"/><Relationship Id="rId3" Type="http://schemas.openxmlformats.org/officeDocument/2006/relationships/tags" Target="../tags/tag332.xml"/><Relationship Id="rId2" Type="http://schemas.openxmlformats.org/officeDocument/2006/relationships/tags" Target="../tags/tag331.xml"/><Relationship Id="rId14" Type="http://schemas.openxmlformats.org/officeDocument/2006/relationships/slideLayout" Target="../slideLayouts/slideLayout17.xml"/><Relationship Id="rId13" Type="http://schemas.openxmlformats.org/officeDocument/2006/relationships/tags" Target="../tags/tag342.xml"/><Relationship Id="rId12" Type="http://schemas.openxmlformats.org/officeDocument/2006/relationships/tags" Target="../tags/tag341.xml"/><Relationship Id="rId11" Type="http://schemas.openxmlformats.org/officeDocument/2006/relationships/tags" Target="../tags/tag340.xml"/><Relationship Id="rId10" Type="http://schemas.openxmlformats.org/officeDocument/2006/relationships/tags" Target="../tags/tag339.xml"/><Relationship Id="rId1" Type="http://schemas.openxmlformats.org/officeDocument/2006/relationships/tags" Target="../tags/tag330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345.xml"/><Relationship Id="rId2" Type="http://schemas.openxmlformats.org/officeDocument/2006/relationships/tags" Target="../tags/tag344.xml"/><Relationship Id="rId1" Type="http://schemas.openxmlformats.org/officeDocument/2006/relationships/tags" Target="../tags/tag3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2082800" y="4646930"/>
            <a:ext cx="3662680" cy="328930"/>
          </a:xfrm>
        </p:spPr>
        <p:txBody>
          <a:bodyPr>
            <a:noAutofit/>
          </a:bodyPr>
          <a:lstStyle/>
          <a:p>
            <a:r>
              <a:rPr lang="zh-CN" altLang="en-US">
                <a:solidFill>
                  <a:schemeClr val="dk1">
                    <a:lumMod val="85000"/>
                    <a:lumOff val="15000"/>
                  </a:schemeClr>
                </a:solidFill>
              </a:rPr>
              <a:t>被评价单位：天水市住房和城乡建设局</a:t>
            </a:r>
            <a:endParaRPr lang="zh-CN" altLang="en-US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4"/>
            <p:custDataLst>
              <p:tags r:id="rId2"/>
            </p:custDataLst>
          </p:nvPr>
        </p:nvSpPr>
        <p:spPr>
          <a:xfrm>
            <a:off x="6096000" y="4646930"/>
            <a:ext cx="3978910" cy="395605"/>
          </a:xfrm>
        </p:spPr>
        <p:txBody>
          <a:bodyPr>
            <a:noAutofit/>
          </a:bodyPr>
          <a:lstStyle/>
          <a:p>
            <a:r>
              <a:rPr lang="en-US" altLang="zh-CN">
                <a:solidFill>
                  <a:schemeClr val="dk1">
                    <a:lumMod val="85000"/>
                    <a:lumOff val="15000"/>
                  </a:schemeClr>
                </a:solidFill>
              </a:rPr>
              <a:t>评价机构：甘肃鑫至信项目管理有限公司</a:t>
            </a:r>
            <a:endParaRPr lang="en-US" altLang="zh-CN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2082800" y="1268095"/>
            <a:ext cx="7882255" cy="253428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zh-CN"/>
            </a:defPPr>
            <a:lvl1pPr algn="ctr">
              <a:defRPr sz="72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tx1"/>
                </a:solidFill>
              </a:rPr>
              <a:t>天水市住房和城乡建设局2023年度</a:t>
            </a:r>
            <a:endParaRPr lang="en-US" altLang="zh-CN" sz="36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tx1"/>
                </a:solidFill>
              </a:rPr>
              <a:t>部门整体支出绩效评价报告</a:t>
            </a:r>
            <a:endParaRPr lang="en-US" altLang="zh-CN" sz="3600" dirty="0">
              <a:solidFill>
                <a:schemeClr val="tx1"/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基本情况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1601470" y="1183640"/>
            <a:ext cx="9090660" cy="48171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 lnSpcReduction="1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天水市住建局统一社会信用代码：11620500018914709A，负责人：任佩光，机构地址：天水市秦州区藉河北路建筑科技中心。天水市住建局是天水市政府工作部门，为正县级，又名天水市城市管理综合行政执法局。
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现有下属单位10家，分别为：天水市建设工程招标投标管理办公室、天水市历史文化名城保护中心、天水市墙体材料革新与建筑节能办公室、天水市政府投资项目代建服务中心、天水市城市建设档案馆、天水市建设工程安全质量监督管理处、天水市建筑市场管理办公室、天水市建设工程造价管理站、天水市城市建设投资中心、天水市海绵城市建设服务中心。
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天水市住建局内设15个机构，分别为办公室、人事教育科、政策法规科、计划财务科、政务服务管理科、城乡建设科、房地产开发与物业管理科、建筑市场监管科、市政公用基础设施管理科、住房保障与房产管理科、建筑节能与设计科技科、信息管理与信访监察科、城管执法综合监管科、城管业务指导科、工程建设和消防监管科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8"/>
          <p:cNvSpPr txBox="1"/>
          <p:nvPr>
            <p:custDataLst>
              <p:tags r:id="rId1"/>
            </p:custDataLst>
          </p:nvPr>
        </p:nvSpPr>
        <p:spPr>
          <a:xfrm>
            <a:off x="4997027" y="1844248"/>
            <a:ext cx="2197946" cy="120032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72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03</a:t>
            </a:r>
            <a:endParaRPr lang="en-US" altLang="zh-CN" sz="72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单位预决算执行情况</a:t>
            </a:r>
            <a:endParaRPr lang="zh-CN" altLang="en-US">
              <a:solidFill>
                <a:schemeClr val="dk1">
                  <a:lumMod val="85000"/>
                  <a:lumOff val="15000"/>
                </a:schemeClr>
              </a:solidFill>
              <a:ea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单位预决算执行情况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883035" y="1960779"/>
            <a:ext cx="6425930" cy="385084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天水市住建局2023年年初结转结余0.00万元，2023年年初预算收入154,369.46万元，其中：基本支出3,226.54万元（人员经费2,900.60万元，公用经费325.95万元），项目支出151,142.92万元。天水市住建局根据天水市政府规划对2023年度预算进行调整，调整后预算收入158,268.13万元，预算调整数2,898.67万元。截至2023年末，预算支出158,268.13万元。年末无结转结余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8"/>
          <p:cNvSpPr txBox="1"/>
          <p:nvPr>
            <p:custDataLst>
              <p:tags r:id="rId1"/>
            </p:custDataLst>
          </p:nvPr>
        </p:nvSpPr>
        <p:spPr>
          <a:xfrm>
            <a:off x="4997027" y="1844248"/>
            <a:ext cx="2197946" cy="120032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72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04</a:t>
            </a:r>
            <a:endParaRPr lang="en-US" altLang="zh-CN" sz="72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80000"/>
          </a:bodyPr>
          <a:lstStyle/>
          <a:p>
            <a:r>
              <a:rPr lang="zh-CN" altLang="en-US" sz="4375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绩效评价对象、范围和内容</a:t>
            </a:r>
            <a:endParaRPr lang="zh-CN" altLang="en-US" sz="4375">
              <a:solidFill>
                <a:schemeClr val="dk1">
                  <a:lumMod val="85000"/>
                  <a:lumOff val="15000"/>
                </a:schemeClr>
              </a:solidFill>
              <a:ea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评价对象和范围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8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9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0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13"/>
            </p:custDataLst>
          </p:nvPr>
        </p:nvSpPr>
        <p:spPr>
          <a:xfrm>
            <a:off x="1892883" y="1977452"/>
            <a:ext cx="8382634" cy="381698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绩效评价工作进一步提升单位预算执行效果、绩效管理水平、资金使用效益及部门履职能力，促进单位建立“预算编制有目标、预算执行有监控、预算完成有评价、评价结果有反馈”的预算绩效管理体系。本次绩效评价对象是天水市住建局2023年度部门预算支出，评价范围为天水市住建局2023年度预算执行情况及部门履职情况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绩效评价内容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659832" y="2265033"/>
            <a:ext cx="6872335" cy="324233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本次绩效评价分别从投入、过程、产出和效益四个方面，通过运用规范的绩效评价指标体系和科学的绩效评价方法，全面、客观地综合分析天水市住建局2023年度部门整体支出实施情况。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8"/>
          <p:cNvSpPr txBox="1"/>
          <p:nvPr>
            <p:custDataLst>
              <p:tags r:id="rId1"/>
            </p:custDataLst>
          </p:nvPr>
        </p:nvSpPr>
        <p:spPr>
          <a:xfrm>
            <a:off x="4997027" y="1844248"/>
            <a:ext cx="2197946" cy="120032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72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05</a:t>
            </a:r>
            <a:endParaRPr lang="en-US" altLang="zh-CN" sz="72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评价及定级方法</a:t>
            </a:r>
            <a:endParaRPr lang="zh-CN" altLang="en-US">
              <a:solidFill>
                <a:schemeClr val="dk1">
                  <a:lumMod val="85000"/>
                  <a:lumOff val="15000"/>
                </a:schemeClr>
              </a:solidFill>
              <a:ea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评价及定级方法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8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9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0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13"/>
            </p:custDataLst>
          </p:nvPr>
        </p:nvSpPr>
        <p:spPr>
          <a:xfrm>
            <a:off x="1892883" y="1731304"/>
            <a:ext cx="8382634" cy="4309278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次绩效评价采用定性评价与定量评价相结合的方法，对定性评价指标采用分析打分，对定量评价指标采用量化打分，评价综合得分采用百分制。依据财政部《关于规范绩效评价结果等级划分标准的通知》（财预便〔2017〕44号），评价结果绩效评价结果采用评分和评级相结合的方式，具体分值和对应等级可根据不同评价内容设定。总分一般设置为100分，分值和对应等级一般划分为四档：90分（含）～100分为“优”、80分（含）～90分为“良”、60分（含）～80分为“中”、60分以下为“差”。对不符合否决性核心指标的，总体评分后直接扣减20分，评价结果不得确定为“优”或者“良”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8"/>
          <p:cNvSpPr txBox="1"/>
          <p:nvPr>
            <p:custDataLst>
              <p:tags r:id="rId1"/>
            </p:custDataLst>
          </p:nvPr>
        </p:nvSpPr>
        <p:spPr>
          <a:xfrm>
            <a:off x="4997027" y="1844248"/>
            <a:ext cx="2197946" cy="120032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72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06</a:t>
            </a:r>
            <a:endParaRPr lang="en-US" altLang="zh-CN" sz="72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绩效评价结论</a:t>
            </a:r>
            <a:endParaRPr lang="zh-CN" altLang="en-US">
              <a:solidFill>
                <a:schemeClr val="dk1">
                  <a:lumMod val="85000"/>
                  <a:lumOff val="15000"/>
                </a:schemeClr>
              </a:solidFill>
              <a:ea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绩效评价结论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1767022" y="1837436"/>
            <a:ext cx="8657955" cy="4097528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天水市住建局2023年部门履职情况总体较好，能够贯彻落实中央和省、市的各项政策要求，规范财政资金管理，强化支出责任，提高财政资金使用效益，确保了各项资金的安全性；全域推进海绵城市建设，消除了城市内涝问题；开展绿色建筑创建行动，提升了绿色建筑发展水平；优化政务服务，提高了政务工作效率；加大住建领域消防审验监管力度，提高了消防工程安全质量水平。2023年天水市住建局基本完成了年度工作任务，建筑业总产值达到了预期目标，城市生态环境和农村人居环境均得到了有效改善，但仍存在绩效管理工作不到位、资产管理不到位、内控制度不完善、项目进展缓慢等问题。本次天水市住建局2023年度综合评价得分为 83.22 分，得分率 83.22 %，评价等级为“良”。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8"/>
          <p:cNvSpPr txBox="1"/>
          <p:nvPr>
            <p:custDataLst>
              <p:tags r:id="rId1"/>
            </p:custDataLst>
          </p:nvPr>
        </p:nvSpPr>
        <p:spPr>
          <a:xfrm>
            <a:off x="4997027" y="1844248"/>
            <a:ext cx="2197946" cy="120032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72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01</a:t>
            </a:r>
            <a:endParaRPr lang="en-US" altLang="zh-CN" sz="72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摘 要</a:t>
            </a:r>
            <a:endParaRPr lang="zh-CN" altLang="en-US">
              <a:solidFill>
                <a:schemeClr val="dk1">
                  <a:lumMod val="85000"/>
                  <a:lumOff val="15000"/>
                </a:schemeClr>
              </a:solidFill>
              <a:ea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8"/>
          <p:cNvSpPr txBox="1"/>
          <p:nvPr>
            <p:custDataLst>
              <p:tags r:id="rId1"/>
            </p:custDataLst>
          </p:nvPr>
        </p:nvSpPr>
        <p:spPr>
          <a:xfrm>
            <a:off x="4997027" y="1844248"/>
            <a:ext cx="2197946" cy="120032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72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07</a:t>
            </a:r>
            <a:endParaRPr lang="en-US" altLang="zh-CN" sz="72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绩效评价指标分析</a:t>
            </a:r>
            <a:endParaRPr lang="zh-CN" altLang="en-US">
              <a:solidFill>
                <a:schemeClr val="dk1">
                  <a:lumMod val="85000"/>
                  <a:lumOff val="15000"/>
                </a:schemeClr>
              </a:solidFill>
              <a:ea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投入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883035" y="2265033"/>
            <a:ext cx="6425930" cy="324233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入指标包括评价目标设定、预算配置2个二级指标，主要评价预算编制科学性、绩效目标合理性、绩效指标明确性、在职人员控制率、三公经费变动率、重点支出安排率等6个三级指标。目标分值12分，评价得分8分，得分率66.67%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过程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8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9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0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13"/>
            </p:custDataLst>
          </p:nvPr>
        </p:nvSpPr>
        <p:spPr>
          <a:xfrm>
            <a:off x="1892883" y="1977452"/>
            <a:ext cx="8382634" cy="381698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过程包括预算执行、成本控制、资金管理、预算绩效管理、资产管理情况5个二级指标，主要评价预算完成率、预算调整率、结转结余变动率、政府采购执行率、公用经费控制率、“三公经费”控制率、项目经费控制率、管理制度健全性、资金使用合规性、预决算信息公开性、基础信息完善性、落实绩效主体责任、整改落实、资产管理制度健全性、资产管理安全性、固定资产利用率等16个三级指标。指标目标分值26分，评价得分19.09分，得分率73.42%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产出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8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9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0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13"/>
            </p:custDataLst>
          </p:nvPr>
        </p:nvSpPr>
        <p:spPr>
          <a:xfrm>
            <a:off x="1892883" y="1977452"/>
            <a:ext cx="8382634" cy="381698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出指标主要评价单位的职责履行情况，包括重点工作开展情况、职责履行情况2个二级指标，主要评价培育特级施工总承包企业、打造传统村落名录、建设工程消防设计审查验收工作、海绵城市项目建设完成率、项目质量验收合格率、建立统一的建设工程消防设计审查验收信息管理平台、建立天水市工程建设项目审批管理系统、档案管理工作完成情况、“保交楼”工作完成率、12345纠纷投诉化解率、安全信访投诉处理率、工程竣工验收及时率、“放管服”改革，政务办理及时性等13个三级指标。指标目标分值28分，评价得分23.49分，得分率83.89%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效益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8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9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0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13"/>
            </p:custDataLst>
          </p:nvPr>
        </p:nvSpPr>
        <p:spPr>
          <a:xfrm>
            <a:off x="2046603" y="1977452"/>
            <a:ext cx="8075195" cy="381698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效益目标主要评价经济效益、社会效益、生态效益、可持续影响、社会公众或服务对象满意度5个二级指标，包括全年建筑业总产值、房地产开发投资、推进“保交楼”项目建设、保障城镇燃气安全性、保障居民住房安全性、消除城市内涝积水区、提高城市绿化水平、改善城市环境质量、提升城市精细化管理水平、廉政建设情况、社会公众或服务对象满意度11个三级指标。指标目标分值34分，评价得分32.64分，得分率96.00%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8"/>
          <p:cNvSpPr txBox="1"/>
          <p:nvPr>
            <p:custDataLst>
              <p:tags r:id="rId1"/>
            </p:custDataLst>
          </p:nvPr>
        </p:nvSpPr>
        <p:spPr>
          <a:xfrm>
            <a:off x="4997027" y="1844248"/>
            <a:ext cx="2197946" cy="120032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72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08</a:t>
            </a:r>
            <a:endParaRPr lang="en-US" altLang="zh-CN" sz="72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主要经验做法</a:t>
            </a:r>
            <a:endParaRPr lang="zh-CN" altLang="en-US">
              <a:solidFill>
                <a:schemeClr val="dk1">
                  <a:lumMod val="85000"/>
                  <a:lumOff val="15000"/>
                </a:schemeClr>
              </a:solidFill>
              <a:ea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cs typeface="汉仪旗黑-85S" panose="00020600040101010101" charset="-128"/>
                <a:sym typeface="微软雅黑" panose="020B0503020204020204" charset="-122"/>
              </a:rPr>
              <a:t>持续深化“放管服”改革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cs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994636" y="2265032"/>
            <a:ext cx="6202727" cy="324233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面实行行政许可事项清单管理、政务服务事项告知承诺制和数字政府建设，政务窗口全年共受理办件617件（商品房预售许可29件、施工许可99件、建筑业企业资质58件、建设工程质量监督书102件、联合验收7件、市政报装服务54件、建筑起重机械使用登记证268件），窗口运行效果良好，受到了办事群众的认可和好评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加强历史文化名城保护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548231" y="2265033"/>
            <a:ext cx="7095537" cy="324233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坚持“抢救第一，保护为主”原则，积极编制历史文化名城、历史文化街区保护规划，建立了由市级、县（区）级、乡镇（街道）三级保护管理体制构成的城乡历史文化保护传承体系。全市已划定历史文化街区总数6片，历史文化街区已设置保护标志牌6处，已确定历史建筑总数34处，已完成历史建筑挂牌34处，已完成测绘建档的历史建筑14处，有效推动了历史文化名城保护工作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持续巩固脱贫攻坚成果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548231" y="2265033"/>
            <a:ext cx="7095537" cy="324233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强建设工匠培训，助力乡村人才振兴，组织各县区开展乡村建设工匠培训，累计培训乡村建设工匠1198人次；开展隐患排查整治工作，累计排查农村房屋51.43万幢（户），对存在风险的65幢（户）农房，全部整治完成，有效改善了农村人居环境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8"/>
          <p:cNvSpPr txBox="1"/>
          <p:nvPr>
            <p:custDataLst>
              <p:tags r:id="rId1"/>
            </p:custDataLst>
          </p:nvPr>
        </p:nvSpPr>
        <p:spPr>
          <a:xfrm>
            <a:off x="4997027" y="1844248"/>
            <a:ext cx="2197946" cy="120032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72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09</a:t>
            </a:r>
            <a:endParaRPr lang="en-US" altLang="zh-CN" sz="72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80000"/>
          </a:bodyPr>
          <a:lstStyle/>
          <a:p>
            <a:r>
              <a:rPr lang="zh-CN" altLang="en-US" sz="4375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发现的主要问题及原因分析</a:t>
            </a:r>
            <a:endParaRPr lang="zh-CN" altLang="en-US" sz="4375">
              <a:solidFill>
                <a:schemeClr val="dk1">
                  <a:lumMod val="85000"/>
                  <a:lumOff val="15000"/>
                </a:schemeClr>
              </a:solidFill>
              <a:ea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cs typeface="汉仪旗黑-85S" panose="00020600040101010101" charset="-128"/>
                <a:sym typeface="微软雅黑" panose="020B0503020204020204" charset="-122"/>
              </a:rPr>
              <a:t>摘 要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cs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8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9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0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13"/>
            </p:custDataLst>
          </p:nvPr>
        </p:nvSpPr>
        <p:spPr>
          <a:xfrm>
            <a:off x="2025015" y="1731010"/>
            <a:ext cx="8141970" cy="43091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为落实全面预算绩效管理，深入了解和掌握天水市住房和城乡建设局2023年度部门预算资金使用情况及履职情况，根据《财政部关于印发〈预算绩效评价共性指标体系框架〉的通知》（财预〔2013〕53号）、《中共中央 国务院关于全面实施预算绩效管理的意见》（中发〔2018〕34号）、财政部《关于委托第三方机构参与预算绩效管理的指导意见》（财预〔2021〕6号）等文件精神，结合天水市住房和城乡建设局实际情况，我们对2023年天水市住房和城乡建设局的整体绩效目标完成情况开展评价工作，并提出管理建议。
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天水市住建局统一社会信用代码：11620500018914709A，负责人：任佩光，机构地址：天水市秦州区藉河北路建筑科技中心。天水市住建局是天水市政府工作部门，为正县级，又名天水市城市管理综合行政执法局。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6"/>
            </p:custDataLst>
          </p:nvPr>
        </p:nvCxnSpPr>
        <p:spPr>
          <a:xfrm>
            <a:off x="457204" y="1371611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b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工作任务落实不到位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3" name="副标题"/>
          <p:cNvSpPr txBox="1"/>
          <p:nvPr>
            <p:custDataLst>
              <p:tags r:id="rId8"/>
            </p:custDataLst>
          </p:nvPr>
        </p:nvSpPr>
        <p:spPr>
          <a:xfrm>
            <a:off x="457204" y="762007"/>
            <a:ext cx="11277690" cy="457204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txBody>
          <a:bodyPr lIns="0" tIns="0" rIns="0" bIns="0">
            <a:normAutofit/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defRPr sz="20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绩效管理工作不到位</a:t>
            </a:r>
            <a:endParaRPr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9"/>
            </p:custDataLst>
          </p:nvPr>
        </p:nvSpPr>
        <p:spPr>
          <a:xfrm>
            <a:off x="2883035" y="2493633"/>
            <a:ext cx="6425930" cy="324233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天水市住建局虽已设定整体绩效目标，但指标设置不全面，指标不够细化，目标值不可清晰衡量；未成立单位预算绩效管理工作领导小组，未做到事前绩效评估、绩效目标管理、绩效运行监控、绩效评价、结果运用等工作，绩效管理工作不到位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0"/>
    </p:custData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6"/>
            </p:custDataLst>
          </p:nvPr>
        </p:nvCxnSpPr>
        <p:spPr>
          <a:xfrm>
            <a:off x="457204" y="1371611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b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工作任务落实不到位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3" name="副标题"/>
          <p:cNvSpPr txBox="1"/>
          <p:nvPr>
            <p:custDataLst>
              <p:tags r:id="rId8"/>
            </p:custDataLst>
          </p:nvPr>
        </p:nvSpPr>
        <p:spPr>
          <a:xfrm>
            <a:off x="457204" y="762007"/>
            <a:ext cx="11277690" cy="457204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txBody>
          <a:bodyPr lIns="0" tIns="0" rIns="0" bIns="0">
            <a:normAutofit/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defRPr sz="20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资产管理不到位</a:t>
            </a:r>
            <a:endParaRPr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9"/>
            </p:custDataLst>
          </p:nvPr>
        </p:nvSpPr>
        <p:spPr>
          <a:xfrm>
            <a:off x="2816860" y="2493645"/>
            <a:ext cx="6713220" cy="32423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天水市住建局虽配备了资产管理员，但资产管理员的职责不明晰，未对资产使用情况进行详细登记，未对实物资产定期盘点，且资产配备不合理。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0"/>
    </p:custData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6"/>
            </p:custDataLst>
          </p:nvPr>
        </p:nvCxnSpPr>
        <p:spPr>
          <a:xfrm>
            <a:off x="457204" y="1371611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b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工作任务落实不到位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3" name="副标题"/>
          <p:cNvSpPr txBox="1"/>
          <p:nvPr>
            <p:custDataLst>
              <p:tags r:id="rId8"/>
            </p:custDataLst>
          </p:nvPr>
        </p:nvSpPr>
        <p:spPr>
          <a:xfrm>
            <a:off x="457204" y="762007"/>
            <a:ext cx="11277690" cy="457204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txBody>
          <a:bodyPr lIns="0" tIns="0" rIns="0" bIns="0">
            <a:normAutofit/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defRPr sz="20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内控制度不完善</a:t>
            </a:r>
            <a:endParaRPr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9"/>
            </p:custDataLst>
          </p:nvPr>
        </p:nvSpPr>
        <p:spPr>
          <a:xfrm>
            <a:off x="2994636" y="2493632"/>
            <a:ext cx="6202727" cy="324233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天水市住建局虽已制定《制度汇编》，但长达8年未及时更新修订完善相关制度，内控管理中缺失关键制度。如：未制定政府采购制度、预算绩效管理制度、档案管理制度等；部分管理制度内容不完善，如资产管理制度缺少实物管理和年末盘点、预算管理制度缺少项目事中事后跟踪监管内容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0"/>
    </p:custData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6"/>
            </p:custDataLst>
          </p:nvPr>
        </p:nvCxnSpPr>
        <p:spPr>
          <a:xfrm>
            <a:off x="457204" y="1371611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b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工作任务落实不到位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3" name="副标题"/>
          <p:cNvSpPr txBox="1"/>
          <p:nvPr>
            <p:custDataLst>
              <p:tags r:id="rId8"/>
            </p:custDataLst>
          </p:nvPr>
        </p:nvSpPr>
        <p:spPr>
          <a:xfrm>
            <a:off x="457204" y="762007"/>
            <a:ext cx="11277690" cy="457204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txBody>
          <a:bodyPr lIns="0" tIns="0" rIns="0" bIns="0">
            <a:normAutofit/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defRPr sz="20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部门职责模糊不清，履职情况考核不详</a:t>
            </a:r>
            <a:endParaRPr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9" name="矩形 8"/>
          <p:cNvSpPr/>
          <p:nvPr>
            <p:custDataLst>
              <p:tags r:id="rId9"/>
            </p:custDataLst>
          </p:nvPr>
        </p:nvSpPr>
        <p:spPr>
          <a:xfrm>
            <a:off x="2009337" y="1929818"/>
            <a:ext cx="8151752" cy="436949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10"/>
            </p:custDataLst>
          </p:nvPr>
        </p:nvCxnSpPr>
        <p:spPr>
          <a:xfrm>
            <a:off x="2142870" y="1676212"/>
            <a:ext cx="364740" cy="364740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>
            <p:custDataLst>
              <p:tags r:id="rId11"/>
            </p:custDataLst>
          </p:nvPr>
        </p:nvCxnSpPr>
        <p:spPr>
          <a:xfrm>
            <a:off x="2009335" y="1739108"/>
            <a:ext cx="364740" cy="364740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2"/>
            </p:custDataLst>
          </p:nvPr>
        </p:nvCxnSpPr>
        <p:spPr>
          <a:xfrm>
            <a:off x="9817306" y="6125284"/>
            <a:ext cx="364740" cy="364740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3"/>
            </p:custDataLst>
          </p:nvPr>
        </p:nvCxnSpPr>
        <p:spPr>
          <a:xfrm>
            <a:off x="9683771" y="6188180"/>
            <a:ext cx="364740" cy="364740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6"/>
          <p:cNvSpPr txBox="1"/>
          <p:nvPr>
            <p:custDataLst>
              <p:tags r:id="rId14"/>
            </p:custDataLst>
          </p:nvPr>
        </p:nvSpPr>
        <p:spPr>
          <a:xfrm>
            <a:off x="2578735" y="2247900"/>
            <a:ext cx="7035165" cy="37325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绩效评价组发现天水市住建局部分部门已取消，部分部门已变更，但三定方案未及时更新，现有职责不明晰，各部门工作无具体考核标准。如：（1）现有部门包括建筑业务管理科，但三定方案中无；（2）三定方案中的工程建设监管科现已变更为建设工程消防监督管理科，虽编办对内设机构逐次调整进行了批复，但三定方案未修改；（3）房地产开发与物业管理科中的物业管理工作已经划拨出去，但三定方案未修改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5"/>
    </p:custData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部分项目进度缓慢，工程项目不能早日建成发挥效益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548231" y="2265033"/>
            <a:ext cx="7095537" cy="324233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抽查天水市住建局实施或监管的工程项目，绩效评价组发现，部分项目进度缓慢，如：城乡建设科监管的天水市曲溪城乡供水工程（净水厂及输配水管网部分），可研批复建设起止年限为2016年8月至2021年8月，但截至2024年6月仍未完工。经了解，因该项目资金不到位，自2023年3月至今一直处于停工状态。该工程进度缓慢，致使工程项目未能发挥效益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8"/>
          <p:cNvSpPr txBox="1"/>
          <p:nvPr>
            <p:custDataLst>
              <p:tags r:id="rId1"/>
            </p:custDataLst>
          </p:nvPr>
        </p:nvSpPr>
        <p:spPr>
          <a:xfrm>
            <a:off x="4997027" y="1844248"/>
            <a:ext cx="2197946" cy="120032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72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10</a:t>
            </a:r>
            <a:endParaRPr lang="en-US" altLang="zh-CN" sz="72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有关建议</a:t>
            </a:r>
            <a:endParaRPr lang="zh-CN" altLang="en-US">
              <a:solidFill>
                <a:schemeClr val="dk1">
                  <a:lumMod val="85000"/>
                  <a:lumOff val="15000"/>
                </a:schemeClr>
              </a:solidFill>
              <a:ea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有关建议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1739900" y="1629410"/>
            <a:ext cx="8780780" cy="43713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（一）加强绩效管理工作，科学合理设定绩效目标。
建议天水市住建局根据相关法规规定建立预算绩效管理制度，成立单位预算绩效管理工作领导小组，明确绩效管理人员的工作职责，结合部门职责和年度工作任务，制定清晰可衡量的绩效指标及合理的绩效考核体系，确保预算编制有目标、预算执行有监控、预算完成有评价、评价结果有反馈，并将反馈结果应用于实际管理中，以提高财政资金使用效益。
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（二）完善资产管理制度，避免国有资产流失。
建议天水市住建局根据相关法规规定，完善内部资产管理制度，针对资产配置、验收登记、核算入账、维护维修、领用移交、资产盘点、对外出租、资产处置等事项，进行详细的制度规定，进一步细化资产管理流程，明确人员职责，合理配置资产，确保资产的完整性和安全性，避免造成资源浪费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有关建议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8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9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0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13"/>
            </p:custDataLst>
          </p:nvPr>
        </p:nvSpPr>
        <p:spPr>
          <a:xfrm>
            <a:off x="2171065" y="1731010"/>
            <a:ext cx="7849235" cy="43091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（三）完善管理制度，加强内部控制。
建议天水市住建局进一步推进“废改立”工作，及时查缺补漏，更新完善内部管理制度，制定相应的内部控制流程，加强对预算业务、收支业务、采购业务、资产业务、项目管理等方面的监督控制，保证单位经济活动合法合规，实现单位动态管理，确保单位内部管理制度有效执行。
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（四）理清部门职责，严格制定考核标准。
建议天水市住建局认真梳理各科室现有职责，及时向编办申请更新三定方案，明确各科室职责范围，落实责任主体，并根据实际工作任务和年度工作计划，制定具体考核标准，对各科室履职情况进行考核，做到“花钱必问效，无效必问责”，进一步提高部门工作质量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sym typeface="微软雅黑" panose="020B0503020204020204" charset="-122"/>
              </a:rPr>
              <a:t>有关建议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101850" y="1728470"/>
            <a:ext cx="7988300" cy="377888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（五）加强项目监督管理，促使项目早日完工发挥效益。
建议天水市住建局加强项目管理，确立监督部门、项目团队和相关利益方之间的沟通机制，积极协调对接相关部门争取项目缺口资金，并督促施工单位加快建设进度，早日完成水厂建设，确保工程项目能够早日建成发挥效益。
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评价机构：甘肃鑫至信项目管理有限公司
2024年9月5日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cs typeface="汉仪旗黑-85S" panose="00020600040101010101" charset="-128"/>
                <a:sym typeface="微软雅黑" panose="020B0503020204020204" charset="-122"/>
              </a:rPr>
              <a:t>摘 要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cs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8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9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0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13"/>
            </p:custDataLst>
          </p:nvPr>
        </p:nvSpPr>
        <p:spPr>
          <a:xfrm>
            <a:off x="2171065" y="1731010"/>
            <a:ext cx="7918450" cy="43091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现有下属单位10家，分别为：天水市建设工程招标投标管理办公室、天水市历史文化名城保护中心、天水市墙体材料革新与建筑节能办公室、天水市政府投资项目代建服务中心、天水市城市建设档案馆、天水市建设工程安全质量监督管理处、天水市建筑市场管理办公室、天水市建设工程造价管理站、天水市城市建设投资中心、天水市海绵城市建设服务中心。
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次绩效评价从投入、过程、产出、效益4个方面，对天水市住房和城乡建设局2023年度部门整体支出进行绩效评价。绩效评价组通过查阅资料、实地调研、问卷调查等方式，了解天水市住房和城乡建设局2023年部门预算资金使用情况及履职情况，并进行了绩效评价。经综合分析评价，天水市住房和城乡建设局2023年度部门整体支出绩效评价得分为83.22分，本次绩效评级为“良”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cs typeface="汉仪旗黑-85S" panose="00020600040101010101" charset="-128"/>
                <a:sym typeface="微软雅黑" panose="020B0503020204020204" charset="-122"/>
              </a:rPr>
              <a:t>摘 要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cs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8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9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0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13"/>
            </p:custDataLst>
          </p:nvPr>
        </p:nvSpPr>
        <p:spPr>
          <a:xfrm>
            <a:off x="2171065" y="1731010"/>
            <a:ext cx="7848600" cy="43091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天水市住房和城乡建设局2023年度部门履职情况总体较好，能够认真贯彻落实中央和省、市的各项政策要求，规范财政资金管理，强化支出责任，提高财政资金使用效益，确保了各项资金的安全性；全域推进海绵城市建设，消除了城市内涝问题；开展绿色建筑创建行动，提升了绿色建筑发展水平；优化政务服务，提高了政务工作效率；加大住建领域消防审验监管力度，提高了消防工程安全质量水平。2023年天水市住建局基本完成了年度工作任务，建筑业总产值达到了预期目标，城市生态环境和农村人居环境均得到了有效改善，但仍存在绩效管理工作不到位、资产管理不到位、内控制度不完善、项目进展缓慢等问题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cs typeface="汉仪旗黑-85S" panose="00020600040101010101" charset="-128"/>
                <a:sym typeface="微软雅黑" panose="020B0503020204020204" charset="-122"/>
              </a:rPr>
              <a:t>摘 要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cs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101826" y="1837436"/>
            <a:ext cx="7988347" cy="4097528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要经验做法，一是持续深化“放管服”改革。全面实行行政许可事项清单管理、政务服务事项告知承诺制和数字政府建设，政务窗口全年共受理办件617件，窗口运行效果良好，受到了办事群众的认可和好评。二是加强历史文化名城保护。坚持“抢救第一，保护为主”原则，积极编制历史文化名城、历史文化街区保护规划，建立了由市级、县（区）级、乡镇（街道）三级保护管理体制构成的城乡历史文化保护传承体系。三是持续巩固脱贫攻坚成果。加强建设工匠培训，助力乡村人才振兴，累计培训乡村建设工匠1198人次；开展隐患排查整治工作，累计排查农村房屋51.43万幢（户），对存在风险的65幢（户）农房，有效改善了农村人居环境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 fontScale="9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汉仪旗黑-85S" panose="00020600040101010101" charset="-128"/>
                <a:ea typeface="汉仪旗黑-85S" panose="00020600040101010101" charset="-128"/>
                <a:cs typeface="汉仪旗黑-85S" panose="00020600040101010101" charset="-128"/>
                <a:sym typeface="微软雅黑" panose="020B0503020204020204" charset="-122"/>
              </a:rPr>
              <a:t>摘 要</a:t>
            </a:r>
            <a:endParaRPr lang="zh-CN" dirty="0" err="1">
              <a:solidFill>
                <a:schemeClr val="dk1"/>
              </a:solidFill>
              <a:latin typeface="汉仪旗黑-85S" panose="00020600040101010101" charset="-128"/>
              <a:ea typeface="汉仪旗黑-85S" panose="00020600040101010101" charset="-128"/>
              <a:cs typeface="汉仪旗黑-85S" panose="00020600040101010101" charset="-128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8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9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0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13"/>
            </p:custDataLst>
          </p:nvPr>
        </p:nvSpPr>
        <p:spPr>
          <a:xfrm>
            <a:off x="2375535" y="1731010"/>
            <a:ext cx="7461250" cy="43091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存在的问题，一是绩效管理工作不到位，未做到事前绩效评估、绩效目标管理、绩效运行监控、绩效评价、结果运用等工作；二是资产管理不到位，资产管理员的职责不明晰，资产配备不合理；三是内控制度不完善，未制定政府采购制度、预算绩效管理制度、档案管理制度等；四是部门职责模糊不清，履职情况考核不详；五是部分项目进度缓慢，工程项目不能早日建成发挥效益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0"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rgbClr val="F3DFD0">
                      <a:lumMod val="40000"/>
                      <a:lumOff val="60000"/>
                    </a:srgbClr>
                  </a:gs>
                  <a:gs pos="57000">
                    <a:srgbClr val="E2B08A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5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矩形 1"/>
          <p:cNvSpPr/>
          <p:nvPr>
            <p:custDataLst>
              <p:tags r:id="rId7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8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9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0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1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12"/>
            </p:custDataLst>
          </p:nvPr>
        </p:nvSpPr>
        <p:spPr>
          <a:xfrm>
            <a:off x="2313305" y="1977390"/>
            <a:ext cx="7630795" cy="381698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为落实全面预算绩效管理，深入了解和掌握天水市住房和城乡建设局（以下简称“天水市住建局”）2023年度部门预算资金使用情况及履职情况，根据《财政部关于印发〈预算绩效评价共性指标体系框架〉的通知》（财预〔2013〕53号）、《中共中央 国务院关于全面实施预算绩效管理的意见》（中发〔2018〕34号）、财政部《关于委托第三方机构参与预算绩效管理的指导意见》（财预〔2021〕6号）等文件精神，我们接受天水市财政局委托，对2023年度天水市住建局的整体绩效目标完成情况开展评价工作，现将绩效评价情况报告如下：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3"/>
    </p:custData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8"/>
          <p:cNvSpPr txBox="1"/>
          <p:nvPr>
            <p:custDataLst>
              <p:tags r:id="rId1"/>
            </p:custDataLst>
          </p:nvPr>
        </p:nvSpPr>
        <p:spPr>
          <a:xfrm>
            <a:off x="4997027" y="1844248"/>
            <a:ext cx="2197946" cy="120032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72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02</a:t>
            </a:r>
            <a:endParaRPr lang="en-US" altLang="zh-CN" sz="72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基本情况</a:t>
            </a:r>
            <a:endParaRPr lang="zh-CN" altLang="en-US">
              <a:solidFill>
                <a:schemeClr val="dk1">
                  <a:lumMod val="85000"/>
                  <a:lumOff val="15000"/>
                </a:schemeClr>
              </a:solidFill>
              <a:ea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9*i*1"/>
  <p:tag name="KSO_WM_UNIT_BK_DARK_LIGHT" val="2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0*i*1"/>
  <p:tag name="KSO_WM_UNIT_BK_DARK_LIGHT" val="2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7"/>
  <p:tag name="KSO_WM_UNIT_ID" val="_1*y*7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6"/>
  <p:tag name="KSO_WM_UNIT_ID" val="_1*y*6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5"/>
  <p:tag name="KSO_WM_UNIT_ID" val="_1*y*5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4"/>
  <p:tag name="KSO_WM_UNIT_ID" val="_1*y*4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2"/>
  <p:tag name="KSO_WM_UNIT_ID" val="_1*y*2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3"/>
  <p:tag name="KSO_WM_UNIT_ID" val="_1*y*3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20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20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7.xml><?xml version="1.0" encoding="utf-8"?>
<p:tagLst xmlns:p="http://schemas.openxmlformats.org/presentationml/2006/main">
  <p:tag name="KSO_WM_TEMPLATE_THUMBS_INDEX" val="1、4、7、8、9、10、11、12、13、14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620"/>
</p:tagLst>
</file>

<file path=ppt/tags/tag25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2"/>
  <p:tag name="KSO_WM_UNIT_ID" val="custom20202620_1*b*2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汇报人姓名"/>
  <p:tag name="KSO_WM_UNIT_TEXT_FILL_FORE_SCHEMECOLOR_INDEX_BRIGHTNESS" val="0.15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3"/>
  <p:tag name="KSO_WM_UNIT_ID" val="custom20202620_1*b*3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202X/01/01"/>
  <p:tag name="KSO_WM_UNIT_TEXT_FILL_FORE_SCHEMECOLOR_INDEX_BRIGHTNESS" val="0.15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8"/>
  <p:tag name="KSO_WM_UNIT_ID" val="_1*y*8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620_1*i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5"/>
  <p:tag name="KSO_WM_UNIT_TEXT_FILL_TYPE" val="1"/>
</p:tagLst>
</file>

<file path=ppt/tags/tag261.xml><?xml version="1.0" encoding="utf-8"?>
<p:tagLst xmlns:p="http://schemas.openxmlformats.org/presentationml/2006/main">
  <p:tag name="KSO_WM_TEMPLATE_THUMBS_INDEX" val="1、4、7、8、9、10、11、12、13、14、15"/>
  <p:tag name="KSO_WM_SLIDE_ID" val="custom20202620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2620"/>
  <p:tag name="KSO_WM_SLIDE_LAYOUT" val="a_b"/>
  <p:tag name="KSO_WM_SLIDE_LAYOUT_CNT" val="1_3"/>
</p:tagLst>
</file>

<file path=ppt/tags/tag262.xml><?xml version="1.0" encoding="utf-8"?>
<p:tagLst xmlns:p="http://schemas.openxmlformats.org/presentationml/2006/main">
  <p:tag name="KSO_WM_UNIT_ISCONTENTSTITLE" val="0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2620_7*e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01"/>
  <p:tag name="KSO_WM_UNIT_TEXT_FILL_FORE_SCHEMECOLOR_INDEX_BRIGHTNESS" val="0"/>
  <p:tag name="KSO_WM_UNIT_TEXT_FILL_FORE_SCHEMECOLOR_INDEX" val="5"/>
  <p:tag name="KSO_WM_UNIT_TEXT_FILL_TYPE" val="1"/>
</p:tagLst>
</file>

<file path=ppt/tags/tag26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7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.15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SLIDE_ID" val="custom20202620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20"/>
  <p:tag name="KSO_WM_SLIDE_LAYOUT" val="a_b_e"/>
  <p:tag name="KSO_WM_SLIDE_LAYOUT_CNT" val="1_1_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71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7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27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27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27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27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277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278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2&quot;,&quot;maxSize&quot;:{&quot;size1&quot;:20},&quot;minSize&quot;:{&quot;size1&quot;:11.2},&quot;normalSize&quot;:{&quot;size1&quot;:11.2},&quot;subLayout&quot;:[{&quot;id&quot;:&quot;2024-09-13T18:41:22&quot;,&quot;margin&quot;:{&quot;bottom&quot;:0.025999998673796654,&quot;left&quot;:1.2699999809265137,&quot;right&quot;:1.2699999809265137,&quot;top&quot;:0.4230000376701355},&quot;type&quot;:0},{&quot;id&quot;:&quot;2024-09-13T18:41:22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85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8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28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28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28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29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292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2&quot;,&quot;maxSize&quot;:{&quot;size1&quot;:20},&quot;minSize&quot;:{&quot;size1&quot;:11.2},&quot;normalSize&quot;:{&quot;size1&quot;:11.2},&quot;subLayout&quot;:[{&quot;id&quot;:&quot;2024-09-13T18:41:22&quot;,&quot;margin&quot;:{&quot;bottom&quot;:0.025999998673796654,&quot;left&quot;:1.2699999809265137,&quot;right&quot;:1.2699999809265137,&quot;top&quot;:0.4230000376701355},&quot;type&quot;:0},{&quot;id&quot;:&quot;2024-09-13T18:41:22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99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30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30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30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30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305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306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2&quot;,&quot;maxSize&quot;:{&quot;size1&quot;:20},&quot;minSize&quot;:{&quot;size1&quot;:11.2},&quot;normalSize&quot;:{&quot;size1&quot;:11.2},&quot;subLayout&quot;:[{&quot;id&quot;:&quot;2024-09-13T18:41:22&quot;,&quot;margin&quot;:{&quot;bottom&quot;:0.025999998673796654,&quot;left&quot;:1.2699999809265137,&quot;right&quot;:1.2699999809265137,&quot;top&quot;:0.4230000376701355},&quot;type&quot;:0},{&quot;id&quot;:&quot;2024-09-13T18:41:22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313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314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4"/>
</p:tagLst>
</file>

<file path=ppt/tags/tag315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2&quot;,&quot;maxSize&quot;:{&quot;size1&quot;:20},&quot;minSize&quot;:{&quot;size1&quot;:11.2},&quot;normalSize&quot;:{&quot;size1&quot;:11.2},&quot;subLayout&quot;:[{&quot;id&quot;:&quot;2024-09-13T18:41:22&quot;,&quot;margin&quot;:{&quot;bottom&quot;:0.025999998673796654,&quot;left&quot;:1.2699999809265137,&quot;right&quot;:1.2699999809265137,&quot;top&quot;:0.4230000376701355},&quot;type&quot;:0},{&quot;id&quot;:&quot;2024-09-13T18:41:22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322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3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32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32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32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3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328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329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2&quot;,&quot;maxSize&quot;:{&quot;size1&quot;:20},&quot;minSize&quot;:{&quot;size1&quot;:11.2},&quot;normalSize&quot;:{&quot;size1&quot;:11.2},&quot;subLayout&quot;:[{&quot;id&quot;:&quot;2024-09-13T18:41:22&quot;,&quot;margin&quot;:{&quot;bottom&quot;:0.025999998673796654,&quot;left&quot;:1.2699999809265137,&quot;right&quot;:1.2699999809265137,&quot;top&quot;:0.4230000376701355},&quot;type&quot;:0},{&quot;id&quot;:&quot;2024-09-13T18:41:22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33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33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33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3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34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342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2&quot;,&quot;maxSize&quot;:{&quot;size1&quot;:20},&quot;minSize&quot;:{&quot;size1&quot;:11.2},&quot;normalSize&quot;:{&quot;size1&quot;:11.2},&quot;subLayout&quot;:[{&quot;id&quot;:&quot;2024-09-13T18:41:22&quot;,&quot;margin&quot;:{&quot;bottom&quot;:0.025999998673796654,&quot;left&quot;:1.2699999809265137,&quot;right&quot;:1.2699999809265137,&quot;top&quot;:0.4230000376701355},&quot;type&quot;:0},{&quot;id&quot;:&quot;2024-09-13T18:41:22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343.xml><?xml version="1.0" encoding="utf-8"?>
<p:tagLst xmlns:p="http://schemas.openxmlformats.org/presentationml/2006/main">
  <p:tag name="KSO_WM_UNIT_ISCONTENTSTITLE" val="0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2620_7*e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01"/>
  <p:tag name="KSO_WM_UNIT_TEXT_FILL_FORE_SCHEMECOLOR_INDEX_BRIGHTNESS" val="0"/>
  <p:tag name="KSO_WM_UNIT_TEXT_FILL_FORE_SCHEMECOLOR_INDEX" val="5"/>
  <p:tag name="KSO_WM_UNIT_TEXT_FILL_TYPE" val="1"/>
</p:tagLst>
</file>

<file path=ppt/tags/tag34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7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.15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SLIDE_ID" val="custom20202620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20"/>
  <p:tag name="KSO_WM_SLIDE_LAYOUT" val="a_b_e"/>
  <p:tag name="KSO_WM_SLIDE_LAYOUT_CNT" val="1_1_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352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353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2843_1*f*1"/>
  <p:tag name="KSO_WM_TEMPLATE_CATEGORY" val="diagram"/>
  <p:tag name="KSO_WM_TEMPLATE_INDEX" val="20212843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76"/>
  <p:tag name="KSO_WM_UNIT_SHOW_EDIT_AREA_INDICATION" val="1"/>
  <p:tag name="KSO_WM_CHIP_GROUPID" val="5e6b05596848fb12bee65ac8"/>
  <p:tag name="KSO_WM_CHIP_XID" val="5e6b05596848fb12bee65aca"/>
  <p:tag name="KSO_WM_UNIT_DEC_AREA_ID" val="8cb1ccbfd41a4f08aa021a2337e676d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3f115901fe44f3787d5c3752471e8b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f644054ed1e2fb8092e"/>
  <p:tag name="KSO_WM_TEMPLATE_ASSEMBLE_GROUPID" val="60656f644054ed1e2fb8092e"/>
  <p:tag name="WM_BEAUTIFY_ZORDER_FLAG_TAG" val="3"/>
</p:tagLst>
</file>

<file path=ppt/tags/tag354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2&quot;,&quot;maxSize&quot;:{&quot;size1&quot;:20},&quot;minSize&quot;:{&quot;size1&quot;:11.2},&quot;normalSize&quot;:{&quot;size1&quot;:11.2},&quot;subLayout&quot;:[{&quot;id&quot;:&quot;2024-09-13T18:41:22&quot;,&quot;margin&quot;:{&quot;bottom&quot;:0.025999998673796654,&quot;left&quot;:1.2699999809265137,&quot;right&quot;:1.2699999809265137,&quot;top&quot;:0.4230000376701355},&quot;type&quot;:0},{&quot;id&quot;:&quot;2024-09-13T18:41:22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355.xml><?xml version="1.0" encoding="utf-8"?>
<p:tagLst xmlns:p="http://schemas.openxmlformats.org/presentationml/2006/main">
  <p:tag name="KSO_WM_UNIT_ISCONTENTSTITLE" val="0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2620_7*e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01"/>
  <p:tag name="KSO_WM_UNIT_TEXT_FILL_FORE_SCHEMECOLOR_INDEX_BRIGHTNESS" val="0"/>
  <p:tag name="KSO_WM_UNIT_TEXT_FILL_FORE_SCHEMECOLOR_INDEX" val="5"/>
  <p:tag name="KSO_WM_UNIT_TEXT_FILL_TYPE" val="1"/>
</p:tagLst>
</file>

<file path=ppt/tags/tag35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7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.15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SLIDE_ID" val="custom20202620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20"/>
  <p:tag name="KSO_WM_SLIDE_LAYOUT" val="a_b_e"/>
  <p:tag name="KSO_WM_SLIDE_LAYOUT_CNT" val="1_1_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364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365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4"/>
</p:tagLst>
</file>

<file path=ppt/tags/tag366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367.xml><?xml version="1.0" encoding="utf-8"?>
<p:tagLst xmlns:p="http://schemas.openxmlformats.org/presentationml/2006/main">
  <p:tag name="KSO_WM_UNIT_ISCONTENTSTITLE" val="0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2620_7*e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01"/>
  <p:tag name="KSO_WM_UNIT_TEXT_FILL_FORE_SCHEMECOLOR_INDEX_BRIGHTNESS" val="0"/>
  <p:tag name="KSO_WM_UNIT_TEXT_FILL_FORE_SCHEMECOLOR_INDEX" val="5"/>
  <p:tag name="KSO_WM_UNIT_TEXT_FILL_TYPE" val="1"/>
</p:tagLst>
</file>

<file path=ppt/tags/tag36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7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.15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SLIDE_ID" val="custom20202620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20"/>
  <p:tag name="KSO_WM_SLIDE_LAYOUT" val="a_b_e"/>
  <p:tag name="KSO_WM_SLIDE_LAYOUT_CNT" val="1_1_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376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37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37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37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38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382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383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2&quot;,&quot;maxSize&quot;:{&quot;size1&quot;:20},&quot;minSize&quot;:{&quot;size1&quot;:11.2},&quot;normalSize&quot;:{&quot;size1&quot;:11.2},&quot;subLayout&quot;:[{&quot;id&quot;:&quot;2024-09-13T18:41:22&quot;,&quot;margin&quot;:{&quot;bottom&quot;:0.025999998673796654,&quot;left&quot;:1.2699999809265137,&quot;right&quot;:1.2699999809265137,&quot;top&quot;:0.4230000376701355},&quot;type&quot;:0},{&quot;id&quot;:&quot;2024-09-13T18:41:22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39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4"/>
</p:tagLst>
</file>

<file path=ppt/tags/tag392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393.xml><?xml version="1.0" encoding="utf-8"?>
<p:tagLst xmlns:p="http://schemas.openxmlformats.org/presentationml/2006/main">
  <p:tag name="KSO_WM_UNIT_ISCONTENTSTITLE" val="0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2620_7*e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01"/>
  <p:tag name="KSO_WM_UNIT_TEXT_FILL_FORE_SCHEMECOLOR_INDEX_BRIGHTNESS" val="0"/>
  <p:tag name="KSO_WM_UNIT_TEXT_FILL_FORE_SCHEMECOLOR_INDEX" val="5"/>
  <p:tag name="KSO_WM_UNIT_TEXT_FILL_TYPE" val="1"/>
</p:tagLst>
</file>

<file path=ppt/tags/tag39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7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.15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SLIDE_ID" val="custom20202620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20"/>
  <p:tag name="KSO_WM_SLIDE_LAYOUT" val="a_b_e"/>
  <p:tag name="KSO_WM_SLIDE_LAYOUT_CNT" val="1_1_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402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40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40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40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40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40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408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409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ISCONTENTSTITLE" val="0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2620_7*e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01"/>
  <p:tag name="KSO_WM_UNIT_TEXT_FILL_FORE_SCHEMECOLOR_INDEX_BRIGHTNESS" val="0"/>
  <p:tag name="KSO_WM_UNIT_TEXT_FILL_FORE_SCHEMECOLOR_INDEX" val="5"/>
  <p:tag name="KSO_WM_UNIT_TEXT_FILL_TYPE" val="1"/>
</p:tagLst>
</file>

<file path=ppt/tags/tag4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7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.15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SLIDE_ID" val="custom20202620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20"/>
  <p:tag name="KSO_WM_SLIDE_LAYOUT" val="a_b_e"/>
  <p:tag name="KSO_WM_SLIDE_LAYOUT_CNT" val="1_1_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419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4"/>
</p:tagLst>
</file>

<file path=ppt/tags/tag421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422.xml><?xml version="1.0" encoding="utf-8"?>
<p:tagLst xmlns:p="http://schemas.openxmlformats.org/presentationml/2006/main">
  <p:tag name="KSO_WM_UNIT_ISCONTENTSTITLE" val="0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2620_7*e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01"/>
  <p:tag name="KSO_WM_UNIT_TEXT_FILL_FORE_SCHEMECOLOR_INDEX_BRIGHTNESS" val="0"/>
  <p:tag name="KSO_WM_UNIT_TEXT_FILL_FORE_SCHEMECOLOR_INDEX" val="5"/>
  <p:tag name="KSO_WM_UNIT_TEXT_FILL_TYPE" val="1"/>
</p:tagLst>
</file>

<file path=ppt/tags/tag4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7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.15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SLIDE_ID" val="custom20202620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20"/>
  <p:tag name="KSO_WM_SLIDE_LAYOUT" val="a_b_e"/>
  <p:tag name="KSO_WM_SLIDE_LAYOUT_CNT" val="1_1_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431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432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4"/>
</p:tagLst>
</file>

<file path=ppt/tags/tag433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44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44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4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4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4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446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447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454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45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45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45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45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45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461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468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46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47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47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47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474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475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476.xml><?xml version="1.0" encoding="utf-8"?>
<p:tagLst xmlns:p="http://schemas.openxmlformats.org/presentationml/2006/main">
  <p:tag name="KSO_WM_UNIT_ISCONTENTSTITLE" val="0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2620_7*e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01"/>
  <p:tag name="KSO_WM_UNIT_TEXT_FILL_FORE_SCHEMECOLOR_INDEX_BRIGHTNESS" val="0"/>
  <p:tag name="KSO_WM_UNIT_TEXT_FILL_FORE_SCHEMECOLOR_INDEX" val="5"/>
  <p:tag name="KSO_WM_UNIT_TEXT_FILL_TYPE" val="1"/>
</p:tagLst>
</file>

<file path=ppt/tags/tag47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7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.15"/>
  <p:tag name="KSO_WM_UNIT_TEXT_FILL_FORE_SCHEMECOLOR_INDEX" val="13"/>
  <p:tag name="KSO_WM_UNIT_TEXT_FILL_TYPE" val="1"/>
</p:tagLst>
</file>

<file path=ppt/tags/tag478.xml><?xml version="1.0" encoding="utf-8"?>
<p:tagLst xmlns:p="http://schemas.openxmlformats.org/presentationml/2006/main">
  <p:tag name="KSO_WM_SLIDE_ID" val="custom20202620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20"/>
  <p:tag name="KSO_WM_SLIDE_LAYOUT" val="a_b_e"/>
  <p:tag name="KSO_WM_SLIDE_LAYOUT_CNT" val="1_1_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485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486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4"/>
</p:tagLst>
</file>

<file path=ppt/tags/tag487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494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495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4"/>
</p:tagLst>
</file>

<file path=ppt/tags/tag496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503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504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4"/>
</p:tagLst>
</file>

<file path=ppt/tags/tag505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506.xml><?xml version="1.0" encoding="utf-8"?>
<p:tagLst xmlns:p="http://schemas.openxmlformats.org/presentationml/2006/main">
  <p:tag name="KSO_WM_UNIT_ISCONTENTSTITLE" val="0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2620_7*e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01"/>
  <p:tag name="KSO_WM_UNIT_TEXT_FILL_FORE_SCHEMECOLOR_INDEX_BRIGHTNESS" val="0"/>
  <p:tag name="KSO_WM_UNIT_TEXT_FILL_FORE_SCHEMECOLOR_INDEX" val="5"/>
  <p:tag name="KSO_WM_UNIT_TEXT_FILL_TYPE" val="1"/>
</p:tagLst>
</file>

<file path=ppt/tags/tag50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7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.15"/>
  <p:tag name="KSO_WM_UNIT_TEXT_FILL_FORE_SCHEMECOLOR_INDEX" val="13"/>
  <p:tag name="KSO_WM_UNIT_TEXT_FILL_TYPE" val="1"/>
</p:tagLst>
</file>

<file path=ppt/tags/tag508.xml><?xml version="1.0" encoding="utf-8"?>
<p:tagLst xmlns:p="http://schemas.openxmlformats.org/presentationml/2006/main">
  <p:tag name="KSO_WM_SLIDE_ID" val="custom20202620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20"/>
  <p:tag name="KSO_WM_SLIDE_LAYOUT" val="a_b_e"/>
  <p:tag name="KSO_WM_SLIDE_LAYOUT_CNT" val="1_1_1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TYPE" val="i"/>
  <p:tag name="KSO_WM_UNIT_INDEX" val="1"/>
  <p:tag name="KSO_WM_UNIT_BLOCK" val="0"/>
  <p:tag name="KSO_WM_UNIT_SM_LIMIT_TYPE" val="0"/>
  <p:tag name="KSO_WM_UNIT_DEC_AREA_ID" val="d9af724aacd940ba88587c69c6737586"/>
  <p:tag name="KSO_WM_UNIT_DECORATE_INFO" val="{&quot;ReferentInfo&quot;:{&quot;Id&quot;:&quot;22f7d0e2fc6540148a36099908562f0b;590ceab586f14f20999948c865f9646b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线型上下导航版"/>
  <p:tag name="KSO_WM_UNIT_NOCLEAR" val="0"/>
  <p:tag name="KSO_WM_UNIT_VALUE" val="27"/>
  <p:tag name="KSO_WM_UNIT_TYPE" val="a"/>
  <p:tag name="KSO_WM_UNIT_INDEX" val="1"/>
  <p:tag name="KSO_WM_UNIT_BLOCK" val="0"/>
  <p:tag name="KSO_WM_UNIT_SM_LIMIT_TYPE" val="2"/>
  <p:tag name="KSO_WM_UNIT_DEC_AREA_ID" val="22f7d0e2fc6540148a36099908562f0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b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0"/>
  <p:tag name="KSO_WM_UNIT_TYPE" val="b"/>
  <p:tag name="KSO_WM_UNIT_INDEX" val="1"/>
  <p:tag name="KSO_WM_UNIT_BLOCK" val="0"/>
  <p:tag name="KSO_WM_UNIT_SM_LIMIT_TYPE" val="2"/>
  <p:tag name="KSO_WM_UNIT_DEC_AREA_ID" val="590ceab586f14f20999948c865f9646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VALUE" val="49"/>
  <p:tag name="KSO_WM_UNIT_PRESET_TEXT" val="单击此处添加文本具体内容，简明扼要的阐述您的观点。"/>
  <p:tag name="KSO_WM_UNIT_TEXT_FILL_FORE_SCHEMECOLOR_INDEX_BRIGHTNESS" val="0"/>
  <p:tag name="KSO_WM_UNIT_TEXT_FILL_FORE_SCHEMECOLOR_INDEX" val="13"/>
  <p:tag name="KSO_WM_UNIT_TEXT_FILL_TYPE" val="1"/>
  <p:tag name="WM_BEAUTIFY_ZORDER_FLAG_TAG" val="3"/>
</p:tagLst>
</file>

<file path=ppt/tags/tag517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5"/>
</p:tagLst>
</file>

<file path=ppt/tags/tag518.xml><?xml version="1.0" encoding="utf-8"?>
<p:tagLst xmlns:p="http://schemas.openxmlformats.org/presentationml/2006/main">
  <p:tag name="KSO_WM_SLIDE_ID" val="diagram20220058_2"/>
  <p:tag name="KSO_WM_TEMPLATE_SUBCATEGORY" val="25"/>
  <p:tag name="KSO_WM_TEMPLATE_MASTER_TYPE" val="0"/>
  <p:tag name="KSO_WM_TEMPLATE_COLOR_TYPE" val="0"/>
  <p:tag name="KSO_WM_SLIDE_ITEM_CNT" val="0"/>
  <p:tag name="KSO_WM_SLIDE_INDEX" val="2"/>
  <p:tag name="KSO_WM_TAG_VERSION" val="1.0"/>
  <p:tag name="KSO_WM_BEAUTIFY_FLAG" val="#wm#"/>
  <p:tag name="KSO_WM_TEMPLATE_CATEGORY" val="diagram"/>
  <p:tag name="KSO_WM_TEMPLATE_INDEX" val="20220058"/>
  <p:tag name="KSO_WM_SLIDE_LAYOUT" val="a_b_d"/>
  <p:tag name="KSO_WM_SLIDE_LAYOUT_CNT" val="1_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RATIO" val="1.777778"/>
  <p:tag name="KSO_WM_SLIDE_BACKGROUND" val="[&quot;general&quot;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31.1},&quot;minSize&quot;:{&quot;size1&quot;:17.8},&quot;normalSize&quot;:{&quot;size1&quot;:17.8},&quot;subLayout&quot;:[{&quot;id&quot;:&quot;2024-09-13T18:41:23&quot;,&quot;maxSize&quot;:{&quot;size1&quot;:100},&quot;minSize&quot;:{&quot;size1&quot;:61.7},&quot;normalSize&quot;:{&quot;size1&quot;:61.7},&quot;subLayout&quot;:[{&quot;id&quot;:&quot;2024-09-13T18:41:23&quot;,&quot;margin&quot;:{&quot;bottom&quot;:0,&quot;left&quot;:1.2699999809265137,&quot;right&quot;:1.2699999809265137,&quot;top&quot;:0.4230000376701355},&quot;type&quot;:0},{&quot;id&quot;:&quot;2024-09-13T18:41:23&quot;,&quot;margin&quot;:{&quot;bottom&quot;:0.025999998673796654,&quot;left&quot;:1.2699999809265137,&quot;right&quot;:1.2699999809265137,&quot;top&quot;:0.025999998673796654},&quot;type&quot;:0}]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BACKGROUND_TYPE" val="general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TYPE" val="i"/>
  <p:tag name="KSO_WM_UNIT_INDEX" val="1"/>
  <p:tag name="KSO_WM_UNIT_BLOCK" val="0"/>
  <p:tag name="KSO_WM_UNIT_SM_LIMIT_TYPE" val="0"/>
  <p:tag name="KSO_WM_UNIT_DEC_AREA_ID" val="d9af724aacd940ba88587c69c6737586"/>
  <p:tag name="KSO_WM_UNIT_DECORATE_INFO" val="{&quot;ReferentInfo&quot;:{&quot;Id&quot;:&quot;22f7d0e2fc6540148a36099908562f0b;590ceab586f14f20999948c865f9646b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5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线型上下导航版"/>
  <p:tag name="KSO_WM_UNIT_NOCLEAR" val="0"/>
  <p:tag name="KSO_WM_UNIT_VALUE" val="27"/>
  <p:tag name="KSO_WM_UNIT_TYPE" val="a"/>
  <p:tag name="KSO_WM_UNIT_INDEX" val="1"/>
  <p:tag name="KSO_WM_UNIT_BLOCK" val="0"/>
  <p:tag name="KSO_WM_UNIT_SM_LIMIT_TYPE" val="2"/>
  <p:tag name="KSO_WM_UNIT_DEC_AREA_ID" val="22f7d0e2fc6540148a36099908562f0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5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b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0"/>
  <p:tag name="KSO_WM_UNIT_TYPE" val="b"/>
  <p:tag name="KSO_WM_UNIT_INDEX" val="1"/>
  <p:tag name="KSO_WM_UNIT_BLOCK" val="0"/>
  <p:tag name="KSO_WM_UNIT_SM_LIMIT_TYPE" val="2"/>
  <p:tag name="KSO_WM_UNIT_DEC_AREA_ID" val="590ceab586f14f20999948c865f9646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VALUE" val="49"/>
  <p:tag name="KSO_WM_UNIT_PRESET_TEXT" val="单击此处添加文本具体内容，简明扼要的阐述您的观点。"/>
  <p:tag name="KSO_WM_UNIT_TEXT_FILL_FORE_SCHEMECOLOR_INDEX_BRIGHTNESS" val="0"/>
  <p:tag name="KSO_WM_UNIT_TEXT_FILL_FORE_SCHEMECOLOR_INDEX" val="13"/>
  <p:tag name="KSO_WM_UNIT_TEXT_FILL_TYPE" val="1"/>
  <p:tag name="WM_BEAUTIFY_ZORDER_FLAG_TAG" val="3"/>
</p:tagLst>
</file>

<file path=ppt/tags/tag527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5"/>
</p:tagLst>
</file>

<file path=ppt/tags/tag528.xml><?xml version="1.0" encoding="utf-8"?>
<p:tagLst xmlns:p="http://schemas.openxmlformats.org/presentationml/2006/main">
  <p:tag name="KSO_WM_SLIDE_ID" val="diagram20220058_2"/>
  <p:tag name="KSO_WM_TEMPLATE_SUBCATEGORY" val="25"/>
  <p:tag name="KSO_WM_TEMPLATE_MASTER_TYPE" val="0"/>
  <p:tag name="KSO_WM_TEMPLATE_COLOR_TYPE" val="0"/>
  <p:tag name="KSO_WM_SLIDE_ITEM_CNT" val="0"/>
  <p:tag name="KSO_WM_SLIDE_INDEX" val="2"/>
  <p:tag name="KSO_WM_TAG_VERSION" val="1.0"/>
  <p:tag name="KSO_WM_BEAUTIFY_FLAG" val="#wm#"/>
  <p:tag name="KSO_WM_TEMPLATE_CATEGORY" val="diagram"/>
  <p:tag name="KSO_WM_TEMPLATE_INDEX" val="20220058"/>
  <p:tag name="KSO_WM_SLIDE_LAYOUT" val="a_b_d"/>
  <p:tag name="KSO_WM_SLIDE_LAYOUT_CNT" val="1_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RATIO" val="1.777778"/>
  <p:tag name="KSO_WM_SLIDE_BACKGROUND" val="[&quot;general&quot;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31.1},&quot;minSize&quot;:{&quot;size1&quot;:17.8},&quot;normalSize&quot;:{&quot;size1&quot;:17.8},&quot;subLayout&quot;:[{&quot;id&quot;:&quot;2024-09-13T18:41:23&quot;,&quot;maxSize&quot;:{&quot;size1&quot;:100},&quot;minSize&quot;:{&quot;size1&quot;:61.7},&quot;normalSize&quot;:{&quot;size1&quot;:61.7},&quot;subLayout&quot;:[{&quot;id&quot;:&quot;2024-09-13T18:41:23&quot;,&quot;margin&quot;:{&quot;bottom&quot;:0,&quot;left&quot;:1.2699999809265137,&quot;right&quot;:1.2699999809265137,&quot;top&quot;:0.4230000376701355},&quot;type&quot;:0},{&quot;id&quot;:&quot;2024-09-13T18:41:23&quot;,&quot;margin&quot;:{&quot;bottom&quot;:0.025999998673796654,&quot;left&quot;:1.2699999809265137,&quot;right&quot;:1.2699999809265137,&quot;top&quot;:0.025999998673796654},&quot;type&quot;:0}]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BACKGROUND_TYPE" val="general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TYPE" val="i"/>
  <p:tag name="KSO_WM_UNIT_INDEX" val="1"/>
  <p:tag name="KSO_WM_UNIT_BLOCK" val="0"/>
  <p:tag name="KSO_WM_UNIT_SM_LIMIT_TYPE" val="0"/>
  <p:tag name="KSO_WM_UNIT_DEC_AREA_ID" val="d9af724aacd940ba88587c69c6737586"/>
  <p:tag name="KSO_WM_UNIT_DECORATE_INFO" val="{&quot;ReferentInfo&quot;:{&quot;Id&quot;:&quot;22f7d0e2fc6540148a36099908562f0b;590ceab586f14f20999948c865f9646b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线型上下导航版"/>
  <p:tag name="KSO_WM_UNIT_NOCLEAR" val="0"/>
  <p:tag name="KSO_WM_UNIT_VALUE" val="27"/>
  <p:tag name="KSO_WM_UNIT_TYPE" val="a"/>
  <p:tag name="KSO_WM_UNIT_INDEX" val="1"/>
  <p:tag name="KSO_WM_UNIT_BLOCK" val="0"/>
  <p:tag name="KSO_WM_UNIT_SM_LIMIT_TYPE" val="2"/>
  <p:tag name="KSO_WM_UNIT_DEC_AREA_ID" val="22f7d0e2fc6540148a36099908562f0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b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0"/>
  <p:tag name="KSO_WM_UNIT_TYPE" val="b"/>
  <p:tag name="KSO_WM_UNIT_INDEX" val="1"/>
  <p:tag name="KSO_WM_UNIT_BLOCK" val="0"/>
  <p:tag name="KSO_WM_UNIT_SM_LIMIT_TYPE" val="2"/>
  <p:tag name="KSO_WM_UNIT_DEC_AREA_ID" val="590ceab586f14f20999948c865f9646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VALUE" val="49"/>
  <p:tag name="KSO_WM_UNIT_PRESET_TEXT" val="单击此处添加文本具体内容，简明扼要的阐述您的观点。"/>
  <p:tag name="KSO_WM_UNIT_TEXT_FILL_FORE_SCHEMECOLOR_INDEX_BRIGHTNESS" val="0"/>
  <p:tag name="KSO_WM_UNIT_TEXT_FILL_FORE_SCHEMECOLOR_INDEX" val="13"/>
  <p:tag name="KSO_WM_UNIT_TEXT_FILL_TYPE" val="1"/>
  <p:tag name="WM_BEAUTIFY_ZORDER_FLAG_TAG" val="3"/>
</p:tagLst>
</file>

<file path=ppt/tags/tag537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5"/>
</p:tagLst>
</file>

<file path=ppt/tags/tag538.xml><?xml version="1.0" encoding="utf-8"?>
<p:tagLst xmlns:p="http://schemas.openxmlformats.org/presentationml/2006/main">
  <p:tag name="KSO_WM_SLIDE_ID" val="diagram20220058_2"/>
  <p:tag name="KSO_WM_TEMPLATE_SUBCATEGORY" val="25"/>
  <p:tag name="KSO_WM_TEMPLATE_MASTER_TYPE" val="0"/>
  <p:tag name="KSO_WM_TEMPLATE_COLOR_TYPE" val="0"/>
  <p:tag name="KSO_WM_SLIDE_ITEM_CNT" val="0"/>
  <p:tag name="KSO_WM_SLIDE_INDEX" val="2"/>
  <p:tag name="KSO_WM_TAG_VERSION" val="1.0"/>
  <p:tag name="KSO_WM_BEAUTIFY_FLAG" val="#wm#"/>
  <p:tag name="KSO_WM_TEMPLATE_CATEGORY" val="diagram"/>
  <p:tag name="KSO_WM_TEMPLATE_INDEX" val="20220058"/>
  <p:tag name="KSO_WM_SLIDE_LAYOUT" val="a_b_d"/>
  <p:tag name="KSO_WM_SLIDE_LAYOUT_CNT" val="1_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RATIO" val="1.777778"/>
  <p:tag name="KSO_WM_SLIDE_BACKGROUND" val="[&quot;general&quot;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31.1},&quot;minSize&quot;:{&quot;size1&quot;:17.8},&quot;normalSize&quot;:{&quot;size1&quot;:17.8},&quot;subLayout&quot;:[{&quot;id&quot;:&quot;2024-09-13T18:41:23&quot;,&quot;maxSize&quot;:{&quot;size1&quot;:100},&quot;minSize&quot;:{&quot;size1&quot;:61.7},&quot;normalSize&quot;:{&quot;size1&quot;:61.7},&quot;subLayout&quot;:[{&quot;id&quot;:&quot;2024-09-13T18:41:23&quot;,&quot;margin&quot;:{&quot;bottom&quot;:0,&quot;left&quot;:1.2699999809265137,&quot;right&quot;:1.2699999809265137,&quot;top&quot;:0.4230000376701355},&quot;type&quot;:0},{&quot;id&quot;:&quot;2024-09-13T18:41:23&quot;,&quot;margin&quot;:{&quot;bottom&quot;:0.025999998673796654,&quot;left&quot;:1.2699999809265137,&quot;right&quot;:1.2699999809265137,&quot;top&quot;:0.025999998673796654},&quot;type&quot;:0}]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BACKGROUND_TYPE" val="general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TYPE" val="i"/>
  <p:tag name="KSO_WM_UNIT_INDEX" val="1"/>
  <p:tag name="KSO_WM_UNIT_BLOCK" val="0"/>
  <p:tag name="KSO_WM_UNIT_SM_LIMIT_TYPE" val="0"/>
  <p:tag name="KSO_WM_UNIT_DEC_AREA_ID" val="d9af724aacd940ba88587c69c6737586"/>
  <p:tag name="KSO_WM_UNIT_DECORATE_INFO" val="{&quot;ReferentInfo&quot;:{&quot;Id&quot;:&quot;22f7d0e2fc6540148a36099908562f0b;590ceab586f14f20999948c865f9646b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线型上下导航版"/>
  <p:tag name="KSO_WM_UNIT_NOCLEAR" val="0"/>
  <p:tag name="KSO_WM_UNIT_VALUE" val="27"/>
  <p:tag name="KSO_WM_UNIT_TYPE" val="a"/>
  <p:tag name="KSO_WM_UNIT_INDEX" val="1"/>
  <p:tag name="KSO_WM_UNIT_BLOCK" val="0"/>
  <p:tag name="KSO_WM_UNIT_SM_LIMIT_TYPE" val="2"/>
  <p:tag name="KSO_WM_UNIT_DEC_AREA_ID" val="22f7d0e2fc6540148a36099908562f0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0058_2*b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0"/>
  <p:tag name="KSO_WM_UNIT_TYPE" val="b"/>
  <p:tag name="KSO_WM_UNIT_INDEX" val="1"/>
  <p:tag name="KSO_WM_UNIT_BLOCK" val="0"/>
  <p:tag name="KSO_WM_UNIT_SM_LIMIT_TYPE" val="2"/>
  <p:tag name="KSO_WM_UNIT_DEC_AREA_ID" val="590ceab586f14f20999948c865f9646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VALUE" val="49"/>
  <p:tag name="KSO_WM_UNIT_PRESET_TEXT" val="单击此处添加文本具体内容，简明扼要的阐述您的观点。"/>
  <p:tag name="KSO_WM_UNIT_TEXT_FILL_FORE_SCHEMECOLOR_INDEX_BRIGHTNESS" val="0"/>
  <p:tag name="KSO_WM_UNIT_TEXT_FILL_FORE_SCHEMECOLOR_INDEX" val="13"/>
  <p:tag name="KSO_WM_UNIT_TEXT_FILL_TYPE" val="1"/>
  <p:tag name="WM_BEAUTIFY_ZORDER_FLAG_TAG" val="3"/>
</p:tagLst>
</file>

<file path=ppt/tags/tag54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4"/>
</p:tagLst>
</file>

<file path=ppt/tags/tag5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54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55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8"/>
</p:tagLst>
</file>

<file path=ppt/tags/tag552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9"/>
</p:tagLst>
</file>

<file path=ppt/tags/tag553.xml><?xml version="1.0" encoding="utf-8"?>
<p:tagLst xmlns:p="http://schemas.openxmlformats.org/presentationml/2006/main">
  <p:tag name="KSO_WM_SLIDE_ID" val="diagram20220058_2"/>
  <p:tag name="KSO_WM_TEMPLATE_SUBCATEGORY" val="25"/>
  <p:tag name="KSO_WM_TEMPLATE_MASTER_TYPE" val="0"/>
  <p:tag name="KSO_WM_TEMPLATE_COLOR_TYPE" val="0"/>
  <p:tag name="KSO_WM_SLIDE_ITEM_CNT" val="0"/>
  <p:tag name="KSO_WM_SLIDE_INDEX" val="2"/>
  <p:tag name="KSO_WM_TAG_VERSION" val="1.0"/>
  <p:tag name="KSO_WM_BEAUTIFY_FLAG" val="#wm#"/>
  <p:tag name="KSO_WM_TEMPLATE_CATEGORY" val="diagram"/>
  <p:tag name="KSO_WM_TEMPLATE_INDEX" val="20220058"/>
  <p:tag name="KSO_WM_SLIDE_LAYOUT" val="a_b_d"/>
  <p:tag name="KSO_WM_SLIDE_LAYOUT_CNT" val="1_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RATIO" val="1.777778"/>
  <p:tag name="KSO_WM_SLIDE_BACKGROUND" val="[&quot;general&quot;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31.1},&quot;minSize&quot;:{&quot;size1&quot;:17.8},&quot;normalSize&quot;:{&quot;size1&quot;:17.8},&quot;subLayout&quot;:[{&quot;id&quot;:&quot;2024-09-13T18:41:23&quot;,&quot;maxSize&quot;:{&quot;size1&quot;:100},&quot;minSize&quot;:{&quot;size1&quot;:61.7},&quot;normalSize&quot;:{&quot;size1&quot;:61.7},&quot;subLayout&quot;:[{&quot;id&quot;:&quot;2024-09-13T18:41:23&quot;,&quot;margin&quot;:{&quot;bottom&quot;:0,&quot;left&quot;:1.2699999809265137,&quot;right&quot;:1.2699999809265137,&quot;top&quot;:0.4230000376701355},&quot;type&quot;:0},{&quot;id&quot;:&quot;2024-09-13T18:41:23&quot;,&quot;margin&quot;:{&quot;bottom&quot;:0.025999998673796654,&quot;left&quot;:1.2699999809265137,&quot;right&quot;:1.2699999809265137,&quot;top&quot;:0.025999998673796654},&quot;type&quot;:0}]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BACKGROUND_TYPE" val="general"/>
</p:tagLst>
</file>

<file path=ppt/tags/tag5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5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56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4"/>
</p:tagLst>
</file>

<file path=ppt/tags/tag562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563.xml><?xml version="1.0" encoding="utf-8"?>
<p:tagLst xmlns:p="http://schemas.openxmlformats.org/presentationml/2006/main">
  <p:tag name="KSO_WM_UNIT_ISCONTENTSTITLE" val="0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2620_7*e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01"/>
  <p:tag name="KSO_WM_UNIT_TEXT_FILL_FORE_SCHEMECOLOR_INDEX_BRIGHTNESS" val="0"/>
  <p:tag name="KSO_WM_UNIT_TEXT_FILL_FORE_SCHEMECOLOR_INDEX" val="5"/>
  <p:tag name="KSO_WM_UNIT_TEXT_FILL_TYPE" val="1"/>
</p:tagLst>
</file>

<file path=ppt/tags/tag56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7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.15"/>
  <p:tag name="KSO_WM_UNIT_TEXT_FILL_FORE_SCHEMECOLOR_INDEX" val="13"/>
  <p:tag name="KSO_WM_UNIT_TEXT_FILL_TYPE" val="1"/>
</p:tagLst>
</file>

<file path=ppt/tags/tag565.xml><?xml version="1.0" encoding="utf-8"?>
<p:tagLst xmlns:p="http://schemas.openxmlformats.org/presentationml/2006/main">
  <p:tag name="KSO_WM_SLIDE_ID" val="custom20202620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20"/>
  <p:tag name="KSO_WM_SLIDE_LAYOUT" val="a_b_e"/>
  <p:tag name="KSO_WM_SLIDE_LAYOUT_CNT" val="1_1_1"/>
</p:tagLst>
</file>

<file path=ppt/tags/tag5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572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573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2843_1*f*1"/>
  <p:tag name="KSO_WM_TEMPLATE_CATEGORY" val="diagram"/>
  <p:tag name="KSO_WM_TEMPLATE_INDEX" val="20212843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76"/>
  <p:tag name="KSO_WM_UNIT_SHOW_EDIT_AREA_INDICATION" val="1"/>
  <p:tag name="KSO_WM_CHIP_GROUPID" val="5e6b05596848fb12bee65ac8"/>
  <p:tag name="KSO_WM_CHIP_XID" val="5e6b05596848fb12bee65aca"/>
  <p:tag name="KSO_WM_UNIT_DEC_AREA_ID" val="8cb1ccbfd41a4f08aa021a2337e676d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3f115901fe44f3787d5c3752471e8b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f644054ed1e2fb8092e"/>
  <p:tag name="KSO_WM_TEMPLATE_ASSEMBLE_GROUPID" val="60656f644054ed1e2fb8092e"/>
  <p:tag name="WM_BEAUTIFY_ZORDER_FLAG_TAG" val="3"/>
</p:tagLst>
</file>

<file path=ppt/tags/tag574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5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5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581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58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58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58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58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58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587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588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5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LINE_FORE_SCHEMECOLOR_INDEX_1_BRIGHTNESS" val="0.6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7"/>
  <p:tag name="KSO_WM_UNIT_LINE_FORE_SCHEMECOLOR_INDEX_2_TRANS" val="0"/>
  <p:tag name="KSO_WM_UNIT_LINE_GRADIENT_TYPE" val="0"/>
  <p:tag name="KSO_WM_UNIT_LINE_GRADIENT_ANGLE" val="0"/>
  <p:tag name="KSO_WM_UNIT_LINE_GRADIENT_Direction" val="3"/>
  <p:tag name="KSO_WM_UNIT_LINE_FILL_TYPE" val="5"/>
</p:tagLst>
</file>

<file path=ppt/tags/tag5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595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596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4"/>
</p:tagLst>
</file>

<file path=ppt/tags/tag597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9-13T18:41:23&quot;,&quot;maxSize&quot;:{&quot;size1&quot;:20},&quot;minSize&quot;:{&quot;size1&quot;:11.2},&quot;normalSize&quot;:{&quot;size1&quot;:11.2},&quot;subLayout&quot;:[{&quot;id&quot;:&quot;2024-09-13T18:41:23&quot;,&quot;margin&quot;:{&quot;bottom&quot;:0.025999998673796654,&quot;left&quot;:1.2699999809265137,&quot;right&quot;:1.2699999809265137,&quot;top&quot;:0.4230000376701355},&quot;type&quot;:0},{&quot;id&quot;:&quot;2024-09-13T18:41:23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598.xml><?xml version="1.0" encoding="utf-8"?>
<p:tagLst xmlns:p="http://schemas.openxmlformats.org/presentationml/2006/main">
  <p:tag name="commondata" val="eyJoZGlkIjoiOGI4NjI5OTBmMDM1ODFlMDkzNDFlZTFiMWNhZWU5ZTMifQ==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F0F0EF"/>
      </a:dk2>
      <a:lt2>
        <a:srgbClr val="FFFFFF"/>
      </a:lt2>
      <a:accent1>
        <a:srgbClr val="E2B08A"/>
      </a:accent1>
      <a:accent2>
        <a:srgbClr val="EDA499"/>
      </a:accent2>
      <a:accent3>
        <a:srgbClr val="EB9EAF"/>
      </a:accent3>
      <a:accent4>
        <a:srgbClr val="DDA0C7"/>
      </a:accent4>
      <a:accent5>
        <a:srgbClr val="C1A6D9"/>
      </a:accent5>
      <a:accent6>
        <a:srgbClr val="9FAEE0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solidFill>
            <a:srgbClr val="C4AC6A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6122</Words>
  <Application>WPS 演示</Application>
  <PresentationFormat>宽屏</PresentationFormat>
  <Paragraphs>169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51" baseType="lpstr">
      <vt:lpstr>Arial</vt:lpstr>
      <vt:lpstr>宋体</vt:lpstr>
      <vt:lpstr>Wingdings</vt:lpstr>
      <vt:lpstr>微软雅黑</vt:lpstr>
      <vt:lpstr>汉仪旗黑-85S</vt:lpstr>
      <vt:lpstr>黑体</vt:lpstr>
      <vt:lpstr>汉仪旗黑-85S</vt:lpstr>
      <vt:lpstr>Segoe UI</vt:lpstr>
      <vt:lpstr>Arial Unicode MS</vt:lpstr>
      <vt:lpstr>Arial Black</vt:lpstr>
      <vt:lpstr>Calibri</vt:lpstr>
      <vt:lpstr>Office 主题​​</vt:lpstr>
      <vt:lpstr>1_Office 主题​​</vt:lpstr>
      <vt:lpstr>摘 要</vt:lpstr>
      <vt:lpstr>摘 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基本情况</vt:lpstr>
      <vt:lpstr>PowerPoint 演示文稿</vt:lpstr>
      <vt:lpstr>单位预决算执行情况</vt:lpstr>
      <vt:lpstr>PowerPoint 演示文稿</vt:lpstr>
      <vt:lpstr>绩效评价对象、范围和内容</vt:lpstr>
      <vt:lpstr>PowerPoint 演示文稿</vt:lpstr>
      <vt:lpstr>PowerPoint 演示文稿</vt:lpstr>
      <vt:lpstr>评价及定级方法</vt:lpstr>
      <vt:lpstr>PowerPoint 演示文稿</vt:lpstr>
      <vt:lpstr>绩效评价结论</vt:lpstr>
      <vt:lpstr>PowerPoint 演示文稿</vt:lpstr>
      <vt:lpstr>绩效评价指标分析</vt:lpstr>
      <vt:lpstr>PowerPoint 演示文稿</vt:lpstr>
      <vt:lpstr>PowerPoint 演示文稿</vt:lpstr>
      <vt:lpstr>PowerPoint 演示文稿</vt:lpstr>
      <vt:lpstr>PowerPoint 演示文稿</vt:lpstr>
      <vt:lpstr>主要经验做法</vt:lpstr>
      <vt:lpstr>PowerPoint 演示文稿</vt:lpstr>
      <vt:lpstr>PowerPoint 演示文稿</vt:lpstr>
      <vt:lpstr>PowerPoint 演示文稿</vt:lpstr>
      <vt:lpstr>发现的主要问题及原因分析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有关建议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WPS_1629461359</cp:lastModifiedBy>
  <cp:revision>6</cp:revision>
  <dcterms:created xsi:type="dcterms:W3CDTF">2024-09-13T10:42:00Z</dcterms:created>
  <dcterms:modified xsi:type="dcterms:W3CDTF">2024-09-13T10:54:02Z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2052-12.1.0.18276</vt:lpwstr>
  </property>
  <property fmtid="{D5CDD505-2E9C-101B-9397-08002B2CF9AE}" pid="3" name="ICV">
    <vt:lpwstr/>
  </property>
</Properties>
</file>